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0A1"/>
    <a:srgbClr val="17C7D9"/>
    <a:srgbClr val="D61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7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CF6F-2036-4082-B804-D83EC85AFC6E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76448" y="165480"/>
            <a:ext cx="9032907" cy="6384935"/>
          </a:xfrm>
          <a:custGeom>
            <a:avLst/>
            <a:gdLst>
              <a:gd name="connsiteX0" fmla="*/ 0 w 9032907"/>
              <a:gd name="connsiteY0" fmla="*/ 1064177 h 6384935"/>
              <a:gd name="connsiteX1" fmla="*/ 1064177 w 9032907"/>
              <a:gd name="connsiteY1" fmla="*/ 0 h 6384935"/>
              <a:gd name="connsiteX2" fmla="*/ 1570511 w 9032907"/>
              <a:gd name="connsiteY2" fmla="*/ 0 h 6384935"/>
              <a:gd name="connsiteX3" fmla="*/ 2145890 w 9032907"/>
              <a:gd name="connsiteY3" fmla="*/ 0 h 6384935"/>
              <a:gd name="connsiteX4" fmla="*/ 2514133 w 9032907"/>
              <a:gd name="connsiteY4" fmla="*/ 0 h 6384935"/>
              <a:gd name="connsiteX5" fmla="*/ 3227604 w 9032907"/>
              <a:gd name="connsiteY5" fmla="*/ 0 h 6384935"/>
              <a:gd name="connsiteX6" fmla="*/ 3802983 w 9032907"/>
              <a:gd name="connsiteY6" fmla="*/ 0 h 6384935"/>
              <a:gd name="connsiteX7" fmla="*/ 4516454 w 9032907"/>
              <a:gd name="connsiteY7" fmla="*/ 0 h 6384935"/>
              <a:gd name="connsiteX8" fmla="*/ 5022787 w 9032907"/>
              <a:gd name="connsiteY8" fmla="*/ 0 h 6384935"/>
              <a:gd name="connsiteX9" fmla="*/ 5460076 w 9032907"/>
              <a:gd name="connsiteY9" fmla="*/ 0 h 6384935"/>
              <a:gd name="connsiteX10" fmla="*/ 6035455 w 9032907"/>
              <a:gd name="connsiteY10" fmla="*/ 0 h 6384935"/>
              <a:gd name="connsiteX11" fmla="*/ 6679880 w 9032907"/>
              <a:gd name="connsiteY11" fmla="*/ 0 h 6384935"/>
              <a:gd name="connsiteX12" fmla="*/ 7393351 w 9032907"/>
              <a:gd name="connsiteY12" fmla="*/ 0 h 6384935"/>
              <a:gd name="connsiteX13" fmla="*/ 7968730 w 9032907"/>
              <a:gd name="connsiteY13" fmla="*/ 0 h 6384935"/>
              <a:gd name="connsiteX14" fmla="*/ 9032907 w 9032907"/>
              <a:gd name="connsiteY14" fmla="*/ 1064177 h 6384935"/>
              <a:gd name="connsiteX15" fmla="*/ 9032907 w 9032907"/>
              <a:gd name="connsiteY15" fmla="*/ 1468552 h 6384935"/>
              <a:gd name="connsiteX16" fmla="*/ 9032907 w 9032907"/>
              <a:gd name="connsiteY16" fmla="*/ 2043191 h 6384935"/>
              <a:gd name="connsiteX17" fmla="*/ 9032907 w 9032907"/>
              <a:gd name="connsiteY17" fmla="*/ 2532697 h 6384935"/>
              <a:gd name="connsiteX18" fmla="*/ 9032907 w 9032907"/>
              <a:gd name="connsiteY18" fmla="*/ 2979638 h 6384935"/>
              <a:gd name="connsiteX19" fmla="*/ 9032907 w 9032907"/>
              <a:gd name="connsiteY19" fmla="*/ 3384014 h 6384935"/>
              <a:gd name="connsiteX20" fmla="*/ 9032907 w 9032907"/>
              <a:gd name="connsiteY20" fmla="*/ 3830955 h 6384935"/>
              <a:gd name="connsiteX21" fmla="*/ 9032907 w 9032907"/>
              <a:gd name="connsiteY21" fmla="*/ 4277896 h 6384935"/>
              <a:gd name="connsiteX22" fmla="*/ 9032907 w 9032907"/>
              <a:gd name="connsiteY22" fmla="*/ 4809968 h 6384935"/>
              <a:gd name="connsiteX23" fmla="*/ 9032907 w 9032907"/>
              <a:gd name="connsiteY23" fmla="*/ 5320758 h 6384935"/>
              <a:gd name="connsiteX24" fmla="*/ 7968730 w 9032907"/>
              <a:gd name="connsiteY24" fmla="*/ 6384935 h 6384935"/>
              <a:gd name="connsiteX25" fmla="*/ 7600487 w 9032907"/>
              <a:gd name="connsiteY25" fmla="*/ 6384935 h 6384935"/>
              <a:gd name="connsiteX26" fmla="*/ 6887017 w 9032907"/>
              <a:gd name="connsiteY26" fmla="*/ 6384935 h 6384935"/>
              <a:gd name="connsiteX27" fmla="*/ 6449728 w 9032907"/>
              <a:gd name="connsiteY27" fmla="*/ 6384935 h 6384935"/>
              <a:gd name="connsiteX28" fmla="*/ 5805303 w 9032907"/>
              <a:gd name="connsiteY28" fmla="*/ 6384935 h 6384935"/>
              <a:gd name="connsiteX29" fmla="*/ 5091833 w 9032907"/>
              <a:gd name="connsiteY29" fmla="*/ 6384935 h 6384935"/>
              <a:gd name="connsiteX30" fmla="*/ 4723590 w 9032907"/>
              <a:gd name="connsiteY30" fmla="*/ 6384935 h 6384935"/>
              <a:gd name="connsiteX31" fmla="*/ 4010120 w 9032907"/>
              <a:gd name="connsiteY31" fmla="*/ 6384935 h 6384935"/>
              <a:gd name="connsiteX32" fmla="*/ 3296649 w 9032907"/>
              <a:gd name="connsiteY32" fmla="*/ 6384935 h 6384935"/>
              <a:gd name="connsiteX33" fmla="*/ 2928406 w 9032907"/>
              <a:gd name="connsiteY33" fmla="*/ 6384935 h 6384935"/>
              <a:gd name="connsiteX34" fmla="*/ 2353027 w 9032907"/>
              <a:gd name="connsiteY34" fmla="*/ 6384935 h 6384935"/>
              <a:gd name="connsiteX35" fmla="*/ 1846693 w 9032907"/>
              <a:gd name="connsiteY35" fmla="*/ 6384935 h 6384935"/>
              <a:gd name="connsiteX36" fmla="*/ 1064177 w 9032907"/>
              <a:gd name="connsiteY36" fmla="*/ 6384935 h 6384935"/>
              <a:gd name="connsiteX37" fmla="*/ 0 w 9032907"/>
              <a:gd name="connsiteY37" fmla="*/ 5320758 h 6384935"/>
              <a:gd name="connsiteX38" fmla="*/ 0 w 9032907"/>
              <a:gd name="connsiteY38" fmla="*/ 4703554 h 6384935"/>
              <a:gd name="connsiteX39" fmla="*/ 0 w 9032907"/>
              <a:gd name="connsiteY39" fmla="*/ 4086350 h 6384935"/>
              <a:gd name="connsiteX40" fmla="*/ 0 w 9032907"/>
              <a:gd name="connsiteY40" fmla="*/ 3681974 h 6384935"/>
              <a:gd name="connsiteX41" fmla="*/ 0 w 9032907"/>
              <a:gd name="connsiteY41" fmla="*/ 3235033 h 6384935"/>
              <a:gd name="connsiteX42" fmla="*/ 0 w 9032907"/>
              <a:gd name="connsiteY42" fmla="*/ 2702961 h 6384935"/>
              <a:gd name="connsiteX43" fmla="*/ 0 w 9032907"/>
              <a:gd name="connsiteY43" fmla="*/ 2128322 h 6384935"/>
              <a:gd name="connsiteX44" fmla="*/ 0 w 9032907"/>
              <a:gd name="connsiteY44" fmla="*/ 1638815 h 6384935"/>
              <a:gd name="connsiteX45" fmla="*/ 0 w 9032907"/>
              <a:gd name="connsiteY45" fmla="*/ 1064177 h 63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2907" h="6384935" fill="none" extrusionOk="0">
                <a:moveTo>
                  <a:pt x="0" y="1064177"/>
                </a:moveTo>
                <a:cubicBezTo>
                  <a:pt x="-9628" y="511711"/>
                  <a:pt x="488617" y="-20494"/>
                  <a:pt x="1064177" y="0"/>
                </a:cubicBezTo>
                <a:cubicBezTo>
                  <a:pt x="1229093" y="-8245"/>
                  <a:pt x="1433928" y="29849"/>
                  <a:pt x="1570511" y="0"/>
                </a:cubicBezTo>
                <a:cubicBezTo>
                  <a:pt x="1707094" y="-29849"/>
                  <a:pt x="1970279" y="7447"/>
                  <a:pt x="2145890" y="0"/>
                </a:cubicBezTo>
                <a:cubicBezTo>
                  <a:pt x="2321501" y="-7447"/>
                  <a:pt x="2340942" y="6386"/>
                  <a:pt x="2514133" y="0"/>
                </a:cubicBezTo>
                <a:cubicBezTo>
                  <a:pt x="2687324" y="-6386"/>
                  <a:pt x="2966494" y="13928"/>
                  <a:pt x="3227604" y="0"/>
                </a:cubicBezTo>
                <a:cubicBezTo>
                  <a:pt x="3488714" y="-13928"/>
                  <a:pt x="3672023" y="30725"/>
                  <a:pt x="3802983" y="0"/>
                </a:cubicBezTo>
                <a:cubicBezTo>
                  <a:pt x="3933943" y="-30725"/>
                  <a:pt x="4370071" y="23633"/>
                  <a:pt x="4516454" y="0"/>
                </a:cubicBezTo>
                <a:cubicBezTo>
                  <a:pt x="4662837" y="-23633"/>
                  <a:pt x="4838599" y="45954"/>
                  <a:pt x="5022787" y="0"/>
                </a:cubicBezTo>
                <a:cubicBezTo>
                  <a:pt x="5206975" y="-45954"/>
                  <a:pt x="5255824" y="52195"/>
                  <a:pt x="5460076" y="0"/>
                </a:cubicBezTo>
                <a:cubicBezTo>
                  <a:pt x="5664328" y="-52195"/>
                  <a:pt x="5866048" y="12653"/>
                  <a:pt x="6035455" y="0"/>
                </a:cubicBezTo>
                <a:cubicBezTo>
                  <a:pt x="6204862" y="-12653"/>
                  <a:pt x="6453533" y="63834"/>
                  <a:pt x="6679880" y="0"/>
                </a:cubicBezTo>
                <a:cubicBezTo>
                  <a:pt x="6906228" y="-63834"/>
                  <a:pt x="7231609" y="42219"/>
                  <a:pt x="7393351" y="0"/>
                </a:cubicBezTo>
                <a:cubicBezTo>
                  <a:pt x="7555093" y="-42219"/>
                  <a:pt x="7685051" y="35171"/>
                  <a:pt x="7968730" y="0"/>
                </a:cubicBezTo>
                <a:cubicBezTo>
                  <a:pt x="8589247" y="63758"/>
                  <a:pt x="9061143" y="468498"/>
                  <a:pt x="9032907" y="1064177"/>
                </a:cubicBezTo>
                <a:cubicBezTo>
                  <a:pt x="9036143" y="1185689"/>
                  <a:pt x="8988997" y="1305742"/>
                  <a:pt x="9032907" y="1468552"/>
                </a:cubicBezTo>
                <a:cubicBezTo>
                  <a:pt x="9076817" y="1631363"/>
                  <a:pt x="9003043" y="1876968"/>
                  <a:pt x="9032907" y="2043191"/>
                </a:cubicBezTo>
                <a:cubicBezTo>
                  <a:pt x="9062771" y="2209414"/>
                  <a:pt x="9028595" y="2378777"/>
                  <a:pt x="9032907" y="2532697"/>
                </a:cubicBezTo>
                <a:cubicBezTo>
                  <a:pt x="9037219" y="2686617"/>
                  <a:pt x="9015455" y="2835554"/>
                  <a:pt x="9032907" y="2979638"/>
                </a:cubicBezTo>
                <a:cubicBezTo>
                  <a:pt x="9050359" y="3123722"/>
                  <a:pt x="8989482" y="3261868"/>
                  <a:pt x="9032907" y="3384014"/>
                </a:cubicBezTo>
                <a:cubicBezTo>
                  <a:pt x="9076332" y="3506160"/>
                  <a:pt x="8986666" y="3633744"/>
                  <a:pt x="9032907" y="3830955"/>
                </a:cubicBezTo>
                <a:cubicBezTo>
                  <a:pt x="9079148" y="4028166"/>
                  <a:pt x="8980541" y="4127911"/>
                  <a:pt x="9032907" y="4277896"/>
                </a:cubicBezTo>
                <a:cubicBezTo>
                  <a:pt x="9085273" y="4427881"/>
                  <a:pt x="9019460" y="4576998"/>
                  <a:pt x="9032907" y="4809968"/>
                </a:cubicBezTo>
                <a:cubicBezTo>
                  <a:pt x="9046354" y="5042938"/>
                  <a:pt x="8984462" y="5139008"/>
                  <a:pt x="9032907" y="5320758"/>
                </a:cubicBezTo>
                <a:cubicBezTo>
                  <a:pt x="9150555" y="5798346"/>
                  <a:pt x="8581116" y="6386451"/>
                  <a:pt x="7968730" y="6384935"/>
                </a:cubicBezTo>
                <a:cubicBezTo>
                  <a:pt x="7830365" y="6428805"/>
                  <a:pt x="7683361" y="6369832"/>
                  <a:pt x="7600487" y="6384935"/>
                </a:cubicBezTo>
                <a:cubicBezTo>
                  <a:pt x="7517613" y="6400038"/>
                  <a:pt x="7235442" y="6378528"/>
                  <a:pt x="6887017" y="6384935"/>
                </a:cubicBezTo>
                <a:cubicBezTo>
                  <a:pt x="6538592" y="6391342"/>
                  <a:pt x="6547640" y="6342139"/>
                  <a:pt x="6449728" y="6384935"/>
                </a:cubicBezTo>
                <a:cubicBezTo>
                  <a:pt x="6351816" y="6427731"/>
                  <a:pt x="5968078" y="6317567"/>
                  <a:pt x="5805303" y="6384935"/>
                </a:cubicBezTo>
                <a:cubicBezTo>
                  <a:pt x="5642529" y="6452303"/>
                  <a:pt x="5345999" y="6348005"/>
                  <a:pt x="5091833" y="6384935"/>
                </a:cubicBezTo>
                <a:cubicBezTo>
                  <a:pt x="4837667" y="6421865"/>
                  <a:pt x="4829585" y="6380498"/>
                  <a:pt x="4723590" y="6384935"/>
                </a:cubicBezTo>
                <a:cubicBezTo>
                  <a:pt x="4617595" y="6389372"/>
                  <a:pt x="4222806" y="6336780"/>
                  <a:pt x="4010120" y="6384935"/>
                </a:cubicBezTo>
                <a:cubicBezTo>
                  <a:pt x="3797434" y="6433090"/>
                  <a:pt x="3530501" y="6352793"/>
                  <a:pt x="3296649" y="6384935"/>
                </a:cubicBezTo>
                <a:cubicBezTo>
                  <a:pt x="3062797" y="6417077"/>
                  <a:pt x="3091184" y="6360597"/>
                  <a:pt x="2928406" y="6384935"/>
                </a:cubicBezTo>
                <a:cubicBezTo>
                  <a:pt x="2765628" y="6409273"/>
                  <a:pt x="2536913" y="6320738"/>
                  <a:pt x="2353027" y="6384935"/>
                </a:cubicBezTo>
                <a:cubicBezTo>
                  <a:pt x="2169141" y="6449132"/>
                  <a:pt x="2081640" y="6359570"/>
                  <a:pt x="1846693" y="6384935"/>
                </a:cubicBezTo>
                <a:cubicBezTo>
                  <a:pt x="1611746" y="6410300"/>
                  <a:pt x="1339464" y="6321909"/>
                  <a:pt x="1064177" y="6384935"/>
                </a:cubicBezTo>
                <a:cubicBezTo>
                  <a:pt x="508850" y="6399592"/>
                  <a:pt x="73835" y="5844545"/>
                  <a:pt x="0" y="5320758"/>
                </a:cubicBezTo>
                <a:cubicBezTo>
                  <a:pt x="-43897" y="5166459"/>
                  <a:pt x="31058" y="4968249"/>
                  <a:pt x="0" y="4703554"/>
                </a:cubicBezTo>
                <a:cubicBezTo>
                  <a:pt x="-31058" y="4438859"/>
                  <a:pt x="11742" y="4325147"/>
                  <a:pt x="0" y="4086350"/>
                </a:cubicBezTo>
                <a:cubicBezTo>
                  <a:pt x="-11742" y="3847553"/>
                  <a:pt x="29565" y="3848045"/>
                  <a:pt x="0" y="3681974"/>
                </a:cubicBezTo>
                <a:cubicBezTo>
                  <a:pt x="-29565" y="3515903"/>
                  <a:pt x="45301" y="3380157"/>
                  <a:pt x="0" y="3235033"/>
                </a:cubicBezTo>
                <a:cubicBezTo>
                  <a:pt x="-45301" y="3089909"/>
                  <a:pt x="50287" y="2953056"/>
                  <a:pt x="0" y="2702961"/>
                </a:cubicBezTo>
                <a:cubicBezTo>
                  <a:pt x="-50287" y="2452866"/>
                  <a:pt x="6151" y="2261084"/>
                  <a:pt x="0" y="2128322"/>
                </a:cubicBezTo>
                <a:cubicBezTo>
                  <a:pt x="-6151" y="1995560"/>
                  <a:pt x="57675" y="1869667"/>
                  <a:pt x="0" y="1638815"/>
                </a:cubicBezTo>
                <a:cubicBezTo>
                  <a:pt x="-57675" y="1407963"/>
                  <a:pt x="37284" y="1289120"/>
                  <a:pt x="0" y="1064177"/>
                </a:cubicBezTo>
                <a:close/>
              </a:path>
              <a:path w="9032907" h="6384935" stroke="0" extrusionOk="0">
                <a:moveTo>
                  <a:pt x="0" y="1064177"/>
                </a:moveTo>
                <a:cubicBezTo>
                  <a:pt x="-64536" y="436641"/>
                  <a:pt x="350947" y="47102"/>
                  <a:pt x="1064177" y="0"/>
                </a:cubicBezTo>
                <a:cubicBezTo>
                  <a:pt x="1267065" y="-76804"/>
                  <a:pt x="1437727" y="24108"/>
                  <a:pt x="1777647" y="0"/>
                </a:cubicBezTo>
                <a:cubicBezTo>
                  <a:pt x="2117567" y="-24108"/>
                  <a:pt x="2151316" y="29531"/>
                  <a:pt x="2283981" y="0"/>
                </a:cubicBezTo>
                <a:cubicBezTo>
                  <a:pt x="2416646" y="-29531"/>
                  <a:pt x="2566235" y="40045"/>
                  <a:pt x="2721270" y="0"/>
                </a:cubicBezTo>
                <a:cubicBezTo>
                  <a:pt x="2876305" y="-40045"/>
                  <a:pt x="3113398" y="66887"/>
                  <a:pt x="3365695" y="0"/>
                </a:cubicBezTo>
                <a:cubicBezTo>
                  <a:pt x="3617993" y="-66887"/>
                  <a:pt x="3734127" y="6087"/>
                  <a:pt x="3872029" y="0"/>
                </a:cubicBezTo>
                <a:cubicBezTo>
                  <a:pt x="4009931" y="-6087"/>
                  <a:pt x="4320197" y="56879"/>
                  <a:pt x="4585499" y="0"/>
                </a:cubicBezTo>
                <a:cubicBezTo>
                  <a:pt x="4850801" y="-56879"/>
                  <a:pt x="4825152" y="36826"/>
                  <a:pt x="5022787" y="0"/>
                </a:cubicBezTo>
                <a:cubicBezTo>
                  <a:pt x="5220422" y="-36826"/>
                  <a:pt x="5491050" y="18417"/>
                  <a:pt x="5736258" y="0"/>
                </a:cubicBezTo>
                <a:cubicBezTo>
                  <a:pt x="5981466" y="-18417"/>
                  <a:pt x="5986982" y="15139"/>
                  <a:pt x="6104501" y="0"/>
                </a:cubicBezTo>
                <a:cubicBezTo>
                  <a:pt x="6222020" y="-15139"/>
                  <a:pt x="6449663" y="35702"/>
                  <a:pt x="6679880" y="0"/>
                </a:cubicBezTo>
                <a:cubicBezTo>
                  <a:pt x="6910097" y="-35702"/>
                  <a:pt x="7060549" y="37408"/>
                  <a:pt x="7255260" y="0"/>
                </a:cubicBezTo>
                <a:cubicBezTo>
                  <a:pt x="7449971" y="-37408"/>
                  <a:pt x="7630765" y="4212"/>
                  <a:pt x="7968730" y="0"/>
                </a:cubicBezTo>
                <a:cubicBezTo>
                  <a:pt x="8629745" y="89770"/>
                  <a:pt x="9114623" y="404901"/>
                  <a:pt x="9032907" y="1064177"/>
                </a:cubicBezTo>
                <a:cubicBezTo>
                  <a:pt x="9055468" y="1204340"/>
                  <a:pt x="9030271" y="1418048"/>
                  <a:pt x="9032907" y="1596250"/>
                </a:cubicBezTo>
                <a:cubicBezTo>
                  <a:pt x="9035543" y="1774452"/>
                  <a:pt x="9000539" y="2021900"/>
                  <a:pt x="9032907" y="2128322"/>
                </a:cubicBezTo>
                <a:cubicBezTo>
                  <a:pt x="9065275" y="2234744"/>
                  <a:pt x="8968322" y="2572312"/>
                  <a:pt x="9032907" y="2745526"/>
                </a:cubicBezTo>
                <a:cubicBezTo>
                  <a:pt x="9097492" y="2918740"/>
                  <a:pt x="9003435" y="3088928"/>
                  <a:pt x="9032907" y="3277599"/>
                </a:cubicBezTo>
                <a:cubicBezTo>
                  <a:pt x="9062379" y="3466270"/>
                  <a:pt x="8990234" y="3559959"/>
                  <a:pt x="9032907" y="3681974"/>
                </a:cubicBezTo>
                <a:cubicBezTo>
                  <a:pt x="9075580" y="3803989"/>
                  <a:pt x="9004680" y="3990346"/>
                  <a:pt x="9032907" y="4128915"/>
                </a:cubicBezTo>
                <a:cubicBezTo>
                  <a:pt x="9061134" y="4267484"/>
                  <a:pt x="9005493" y="4591804"/>
                  <a:pt x="9032907" y="4746120"/>
                </a:cubicBezTo>
                <a:cubicBezTo>
                  <a:pt x="9060321" y="4900437"/>
                  <a:pt x="9021479" y="5124293"/>
                  <a:pt x="9032907" y="5320758"/>
                </a:cubicBezTo>
                <a:cubicBezTo>
                  <a:pt x="9039889" y="5922312"/>
                  <a:pt x="8429296" y="6451994"/>
                  <a:pt x="7968730" y="6384935"/>
                </a:cubicBezTo>
                <a:cubicBezTo>
                  <a:pt x="7693680" y="6435341"/>
                  <a:pt x="7555272" y="6356663"/>
                  <a:pt x="7324305" y="6384935"/>
                </a:cubicBezTo>
                <a:cubicBezTo>
                  <a:pt x="7093338" y="6413207"/>
                  <a:pt x="7103303" y="6364364"/>
                  <a:pt x="6956062" y="6384935"/>
                </a:cubicBezTo>
                <a:cubicBezTo>
                  <a:pt x="6808821" y="6405506"/>
                  <a:pt x="6654559" y="6362563"/>
                  <a:pt x="6380683" y="6384935"/>
                </a:cubicBezTo>
                <a:cubicBezTo>
                  <a:pt x="6106807" y="6407307"/>
                  <a:pt x="6157501" y="6370105"/>
                  <a:pt x="5943394" y="6384935"/>
                </a:cubicBezTo>
                <a:cubicBezTo>
                  <a:pt x="5729287" y="6399765"/>
                  <a:pt x="5590623" y="6373969"/>
                  <a:pt x="5298970" y="6384935"/>
                </a:cubicBezTo>
                <a:cubicBezTo>
                  <a:pt x="5007317" y="6395901"/>
                  <a:pt x="4978819" y="6354030"/>
                  <a:pt x="4861681" y="6384935"/>
                </a:cubicBezTo>
                <a:cubicBezTo>
                  <a:pt x="4744543" y="6415840"/>
                  <a:pt x="4353477" y="6374948"/>
                  <a:pt x="4217256" y="6384935"/>
                </a:cubicBezTo>
                <a:cubicBezTo>
                  <a:pt x="4081036" y="6394922"/>
                  <a:pt x="3960024" y="6356750"/>
                  <a:pt x="3849013" y="6384935"/>
                </a:cubicBezTo>
                <a:cubicBezTo>
                  <a:pt x="3738002" y="6413120"/>
                  <a:pt x="3443912" y="6325588"/>
                  <a:pt x="3204588" y="6384935"/>
                </a:cubicBezTo>
                <a:cubicBezTo>
                  <a:pt x="2965264" y="6444282"/>
                  <a:pt x="2928720" y="6377438"/>
                  <a:pt x="2767300" y="6384935"/>
                </a:cubicBezTo>
                <a:cubicBezTo>
                  <a:pt x="2605880" y="6392432"/>
                  <a:pt x="2541896" y="6363625"/>
                  <a:pt x="2399057" y="6384935"/>
                </a:cubicBezTo>
                <a:cubicBezTo>
                  <a:pt x="2256218" y="6406245"/>
                  <a:pt x="2145505" y="6369278"/>
                  <a:pt x="1961769" y="6384935"/>
                </a:cubicBezTo>
                <a:cubicBezTo>
                  <a:pt x="1778033" y="6400592"/>
                  <a:pt x="1400520" y="6326421"/>
                  <a:pt x="1064177" y="6384935"/>
                </a:cubicBezTo>
                <a:cubicBezTo>
                  <a:pt x="498491" y="6379101"/>
                  <a:pt x="-11731" y="5989750"/>
                  <a:pt x="0" y="5320758"/>
                </a:cubicBezTo>
                <a:cubicBezTo>
                  <a:pt x="-14696" y="5168082"/>
                  <a:pt x="3300" y="5087397"/>
                  <a:pt x="0" y="4873817"/>
                </a:cubicBezTo>
                <a:cubicBezTo>
                  <a:pt x="-3300" y="4660237"/>
                  <a:pt x="5481" y="4561160"/>
                  <a:pt x="0" y="4384310"/>
                </a:cubicBezTo>
                <a:cubicBezTo>
                  <a:pt x="-5481" y="4207460"/>
                  <a:pt x="58935" y="4062962"/>
                  <a:pt x="0" y="3852238"/>
                </a:cubicBezTo>
                <a:cubicBezTo>
                  <a:pt x="-58935" y="3641514"/>
                  <a:pt x="8254" y="3503425"/>
                  <a:pt x="0" y="3405297"/>
                </a:cubicBezTo>
                <a:cubicBezTo>
                  <a:pt x="-8254" y="3307169"/>
                  <a:pt x="26312" y="3004168"/>
                  <a:pt x="0" y="2788092"/>
                </a:cubicBezTo>
                <a:cubicBezTo>
                  <a:pt x="-26312" y="2572016"/>
                  <a:pt x="47404" y="2436239"/>
                  <a:pt x="0" y="2256020"/>
                </a:cubicBezTo>
                <a:cubicBezTo>
                  <a:pt x="-47404" y="2075801"/>
                  <a:pt x="15877" y="1843292"/>
                  <a:pt x="0" y="1638815"/>
                </a:cubicBezTo>
                <a:cubicBezTo>
                  <a:pt x="-15877" y="1434338"/>
                  <a:pt x="34624" y="1238016"/>
                  <a:pt x="0" y="1064177"/>
                </a:cubicBezTo>
                <a:close/>
              </a:path>
            </a:pathLst>
          </a:custGeom>
          <a:ln w="250825" cmpd="thickThin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5" y="395726"/>
            <a:ext cx="1169196" cy="1169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5437210" y="3805053"/>
            <a:ext cx="1272058" cy="127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129" y="1658879"/>
            <a:ext cx="1532325" cy="1532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276">
            <a:off x="3156393" y="1512812"/>
            <a:ext cx="950152" cy="952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3941">
            <a:off x="4464271" y="443126"/>
            <a:ext cx="1074397" cy="1074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7928">
            <a:off x="1377274" y="1213972"/>
            <a:ext cx="1176074" cy="1176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7" y="2458526"/>
            <a:ext cx="1265273" cy="12771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485">
            <a:off x="6907045" y="387561"/>
            <a:ext cx="1345934" cy="1345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1" y="3960114"/>
            <a:ext cx="1265273" cy="12652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5" y="5300835"/>
            <a:ext cx="1141378" cy="11413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 rot="20021168">
            <a:off x="6257922" y="1383154"/>
            <a:ext cx="1278132" cy="16189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4662">
            <a:off x="7700665" y="4658173"/>
            <a:ext cx="1419336" cy="946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11" y="5320004"/>
            <a:ext cx="1282674" cy="1089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2" y="4309904"/>
            <a:ext cx="1277130" cy="1277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06" y="5374412"/>
            <a:ext cx="1781227" cy="1141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279771" y="5070118"/>
            <a:ext cx="1064479" cy="13290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6633" r="12201" b="1701"/>
          <a:stretch>
            <a:fillRect/>
          </a:stretch>
        </p:blipFill>
        <p:spPr>
          <a:xfrm rot="20870969">
            <a:off x="401271" y="4161174"/>
            <a:ext cx="1036651" cy="1157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4415"/>
          <a:stretch>
            <a:fillRect/>
          </a:stretch>
        </p:blipFill>
        <p:spPr>
          <a:xfrm rot="5400000">
            <a:off x="1403322" y="2720717"/>
            <a:ext cx="1579385" cy="11908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498680" y="1930872"/>
            <a:ext cx="1253492" cy="14669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r="36296"/>
          <a:stretch>
            <a:fillRect/>
          </a:stretch>
        </p:blipFill>
        <p:spPr>
          <a:xfrm rot="19408181">
            <a:off x="2685605" y="3440435"/>
            <a:ext cx="701738" cy="1643429"/>
          </a:xfrm>
          <a:prstGeom prst="rect">
            <a:avLst/>
          </a:prstGeom>
          <a:effectLst>
            <a:glow rad="50800">
              <a:schemeClr val="accent1">
                <a:alpha val="53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25952"/>
          <a:stretch>
            <a:fillRect/>
          </a:stretch>
        </p:blipFill>
        <p:spPr>
          <a:xfrm rot="1337330">
            <a:off x="5160489" y="1519560"/>
            <a:ext cx="1113036" cy="18126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r="33439"/>
          <a:stretch>
            <a:fillRect/>
          </a:stretch>
        </p:blipFill>
        <p:spPr>
          <a:xfrm>
            <a:off x="6012278" y="4782030"/>
            <a:ext cx="820542" cy="1685472"/>
          </a:xfrm>
          <a:prstGeom prst="rect">
            <a:avLst/>
          </a:prstGeom>
          <a:effectLst>
            <a:glow rad="63500">
              <a:schemeClr val="accent2">
                <a:satMod val="175000"/>
                <a:alpha val="46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rot="20816705" flipH="1">
            <a:off x="3511514" y="3580850"/>
            <a:ext cx="1341275" cy="12652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8192457" y="3024293"/>
            <a:ext cx="958903" cy="16055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15248" r="22868" b="13084"/>
          <a:stretch>
            <a:fillRect/>
          </a:stretch>
        </p:blipFill>
        <p:spPr>
          <a:xfrm>
            <a:off x="6407855" y="3121178"/>
            <a:ext cx="964327" cy="83654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7005" r="13150" b="9124"/>
          <a:stretch>
            <a:fillRect/>
          </a:stretch>
        </p:blipFill>
        <p:spPr>
          <a:xfrm rot="690069">
            <a:off x="5736070" y="591281"/>
            <a:ext cx="1051657" cy="8236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4022131" y="1927644"/>
            <a:ext cx="1126892" cy="166778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7738" r="16030" b="8682"/>
          <a:stretch>
            <a:fillRect/>
          </a:stretch>
        </p:blipFill>
        <p:spPr>
          <a:xfrm rot="20870736">
            <a:off x="1464573" y="4021206"/>
            <a:ext cx="1042689" cy="85000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39457" y="25459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253273">
            <a:off x="1166774" y="9823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65" name="TextBox 64"/>
          <p:cNvSpPr txBox="1"/>
          <p:nvPr/>
        </p:nvSpPr>
        <p:spPr>
          <a:xfrm rot="21058220">
            <a:off x="495712" y="1052165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228403">
            <a:off x="2416779" y="1753559"/>
            <a:ext cx="803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6710467">
            <a:off x="4110258" y="1077696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D61A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uk-UA" sz="6600" b="1" dirty="0">
              <a:solidFill>
                <a:srgbClr val="D61A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928680">
            <a:off x="5578296" y="2915392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0200492">
            <a:off x="4662737" y="3292187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17C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uk-UA" sz="6600" b="1" dirty="0">
              <a:solidFill>
                <a:srgbClr val="17C7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038198">
            <a:off x="7463420" y="286482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513662">
            <a:off x="7662281" y="1441186"/>
            <a:ext cx="793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72" name="TextBox 71"/>
          <p:cNvSpPr txBox="1"/>
          <p:nvPr/>
        </p:nvSpPr>
        <p:spPr>
          <a:xfrm rot="19655167">
            <a:off x="8225452" y="52369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37268">
            <a:off x="8375107" y="5391103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7730" y="524204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679182">
            <a:off x="3486237" y="4534202"/>
            <a:ext cx="502627" cy="111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37215" y="4434190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300" y="3268011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0916239">
            <a:off x="525138" y="5303887"/>
            <a:ext cx="793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3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uk-UA" sz="6600" b="1" dirty="0">
              <a:solidFill>
                <a:srgbClr val="C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99061" y="397977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32" r="-25829"/>
          <a:stretch>
            <a:fillRect/>
          </a:stretch>
        </p:blipFill>
        <p:spPr>
          <a:xfrm>
            <a:off x="9474912" y="3491942"/>
            <a:ext cx="2687243" cy="2687243"/>
          </a:xfrm>
          <a:prstGeom prst="rect">
            <a:avLst/>
          </a:prstGeom>
        </p:spPr>
      </p:pic>
      <p:sp>
        <p:nvSpPr>
          <p:cNvPr id="84" name="Прямокутник: округлені кути 83"/>
          <p:cNvSpPr/>
          <p:nvPr/>
        </p:nvSpPr>
        <p:spPr>
          <a:xfrm>
            <a:off x="9720853" y="756986"/>
            <a:ext cx="2217661" cy="2024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46" y="857875"/>
            <a:ext cx="1720171" cy="1720171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4381411" y="365325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/>
          <p:cNvSpPr/>
          <p:nvPr/>
        </p:nvSpPr>
        <p:spPr>
          <a:xfrm>
            <a:off x="1904711" y="373034"/>
            <a:ext cx="1190392" cy="11190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01" y="915202"/>
            <a:ext cx="1661803" cy="1661803"/>
          </a:xfrm>
          <a:prstGeom prst="rect">
            <a:avLst/>
          </a:prstGeom>
        </p:spPr>
      </p:pic>
      <p:sp>
        <p:nvSpPr>
          <p:cNvPr id="100" name="Овал 99"/>
          <p:cNvSpPr/>
          <p:nvPr/>
        </p:nvSpPr>
        <p:spPr>
          <a:xfrm>
            <a:off x="2769620" y="261276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/>
          <p:cNvSpPr/>
          <p:nvPr/>
        </p:nvSpPr>
        <p:spPr>
          <a:xfrm>
            <a:off x="496600" y="2072460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10221763" y="1058983"/>
            <a:ext cx="1321739" cy="154686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10211450" y="995983"/>
            <a:ext cx="1168308" cy="1729080"/>
          </a:xfrm>
          <a:prstGeom prst="rect">
            <a:avLst/>
          </a:prstGeom>
        </p:spPr>
      </p:pic>
      <p:sp>
        <p:nvSpPr>
          <p:cNvPr id="102" name="Овал 101"/>
          <p:cNvSpPr/>
          <p:nvPr/>
        </p:nvSpPr>
        <p:spPr>
          <a:xfrm>
            <a:off x="3971892" y="1948512"/>
            <a:ext cx="1404607" cy="13420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>
            <a:off x="10127130" y="608369"/>
            <a:ext cx="1556341" cy="1971364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6383119" y="17264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889765"/>
            <a:ext cx="1502478" cy="1516558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>
            <a:off x="7873480" y="450933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13" y="1084870"/>
            <a:ext cx="1784835" cy="118989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21" y="1019491"/>
            <a:ext cx="1470788" cy="1470788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4398475" y="432932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0133900" y="889765"/>
            <a:ext cx="1400513" cy="1748618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1216248" y="518013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flipH="1">
            <a:off x="10022990" y="847427"/>
            <a:ext cx="1694399" cy="1598388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3432104" y="3663088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06" y="957352"/>
            <a:ext cx="1709375" cy="170937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2109010" y="52688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Овал 108"/>
          <p:cNvSpPr/>
          <p:nvPr/>
        </p:nvSpPr>
        <p:spPr>
          <a:xfrm>
            <a:off x="5431541" y="383585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9838380" y="714293"/>
            <a:ext cx="2063617" cy="206361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10158068" y="652233"/>
            <a:ext cx="1336572" cy="2237897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7985088" y="3125498"/>
            <a:ext cx="1247863" cy="1405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61" y="683805"/>
            <a:ext cx="2051151" cy="205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2024-04-29T20:04:00Z</dcterms:created>
  <dcterms:modified xsi:type="dcterms:W3CDTF">2024-10-21T09:48:38Z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ADC089F359954A30B38A58C1EAE69097_12</vt:lpwstr>
  </property>
  <property fmtid="{D5CDD505-2E9C-101B-9397-08002B2CF9AE}" pid="3" name="KSOProductBuildVer">
    <vt:lpwstr>1033-12.2.0.17153</vt:lpwstr>
  </property>
</Properties>
</file>