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F72B2-74E3-454B-9947-8F2092CA033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7E80-CAEA-436B-B36E-1EECB36D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6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0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E6AED-EAEF-90E0-81F3-19B04398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6606C4-42A5-463E-7606-5931A1B41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CF122F-9973-3F3D-13F2-4090E71C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E44097-D4DD-019D-B09E-2403C206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47EF67-13C8-4A79-B04C-01B04492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B97A0-86C1-349D-2DBB-8116BD6E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44A98DB-B69C-59E1-40CF-3ECF6EE8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F39BFB-ABCF-C64B-AE7A-DF27E3D6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AA3036-F315-AFF9-3AB7-AE3B5CAA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CBF50A-77A8-7ACE-1499-F8D43A76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9A98D52-6BE6-C69C-B9D0-12809E14F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8B18B30-F8CC-748F-AB36-ADC99F573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233864-FBD5-D96E-1CD3-D2D6869B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9B6068-C07D-9D78-6805-A7074864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8BE188-6320-C703-9705-7E448E5C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1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861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B7120-6E5D-260C-0F6D-4EFFAE35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B1E245-291A-EBA6-220B-62ECA9D7D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AAD538-204A-14F0-BF11-C8857B62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7C3FE4-3C71-2423-7B33-8F0883D0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A4004B-5E30-850F-9A3C-CD18A737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2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DC59C-257A-AD68-8E8A-2EF47135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9AA9622-0450-8A59-0D6F-B8CBA2E57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8E2475-C5DF-B2BB-F30C-EC69BE7C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FE3DC-8C3E-3498-53F9-FCC654FD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F68065-A685-77C8-1E98-30ED7612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22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379A2-79B8-B80D-43AD-CDA1133F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B2480-D474-6AE4-9758-ECB3AC816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24658CA-570E-DCF3-E418-68C2B910A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551E1E-D96F-D7E5-DDF5-E44AD19E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A33300C-B316-51EC-F8CB-4639D7C8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DA7647-7D0C-4130-D398-5F425EA5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28DA6-443F-C417-4663-926E9AFA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0D6F44-68A2-56D8-9D20-6A24F8796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189E0D-144C-E1BD-0EC4-01C71CD05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220A779-87C4-0A93-B6EA-CF163BE55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B8A5C55-C92B-A320-7DD6-13BB77EB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EE199D1-9D01-4FAF-1543-73468721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B0290D0-1A8B-C07C-B153-9EBF4014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A169188-B742-4C59-4FF5-F3362D15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F4610-EA5A-11BE-D4F6-FFBE3E7D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F61D680-F651-64CF-1B2D-6F14034C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A1D0BF0-0CFD-BD49-5554-047BDF6E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5231E4B-BFFB-8840-3AA1-4CBA38CA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8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D76F72C-E80C-6B56-D46C-AA564F8D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11F5758-16C3-7601-812D-6866D8D6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062C906-F45A-9F51-06FA-2F10E1DD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B03A7-C3C0-D25C-CF36-450601B1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B2A22B-D1FB-CF99-E075-2A5C303F6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0DE3BF-3AE1-B6B2-CC94-2081B5626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6AECBD-1924-ADFC-38B7-8F0BB45C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94F823-403A-0250-F667-BE45DA64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90F5C81-A1F8-182E-F3D7-DDAE5F1F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6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696F4-5C15-8EE1-EC33-2BD3839B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777B0E6-F82A-5684-44D0-4304A946D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728068-72D1-17C9-2B5D-A495240CE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8B2D0F7-1AFA-9217-EC99-21400CB9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40898B-52BB-B500-6A55-18BF2CE3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6B765A-CD92-A47C-939B-195E35AA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8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59C542-7558-9812-4407-E73DDA63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321D3B-773B-8F8E-B965-F728D906F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21E21C-8C3E-6BBD-B845-CC091552C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46494D-A23F-FC8B-A207-AA14B4492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F537C4-A917-20F5-2039-E0F42F3C2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8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B45E4F-E65C-FE6D-1124-F8C4B0758C1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6" y="434674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Без назви-1">
            <a:extLst>
              <a:ext uri="{FF2B5EF4-FFF2-40B4-BE49-F238E27FC236}">
                <a16:creationId xmlns:a16="http://schemas.microsoft.com/office/drawing/2014/main" id="{CF62F7A5-D39F-DB84-9240-97AD1853D2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0C401B-B0D8-C009-C340-094F04C35B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7" name="Рисунок 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20EB0CE-1CCE-FCDC-4462-1E1AA4853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511BCC8F-B219-473B-1A08-0D03486B9E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73" y="345062"/>
            <a:ext cx="1955800" cy="19558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379E248B-BE9D-2643-0C0C-C8E3D2E72A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98" y="4658738"/>
            <a:ext cx="1854200" cy="18542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D60C6AC9-39C1-B007-1730-22997E964D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13" y="595985"/>
            <a:ext cx="1831135" cy="1831135"/>
          </a:xfrm>
          <a:prstGeom prst="rect">
            <a:avLst/>
          </a:prstGeom>
        </p:spPr>
      </p:pic>
      <p:pic>
        <p:nvPicPr>
          <p:cNvPr id="38" name="Рисунок 3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085D665-DDFF-650D-7EA0-5116B14B6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9438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9" name="Рисунок 3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719648C-BC9C-4DDA-EA13-93CB50491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9876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" name="Рисунок 3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1A140B8-6339-50AF-2B14-6FDCBEC453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9876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008BC3C-DD19-4025-4082-EB4468369E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344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2" name="Рисунок 41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4EF9D20B-5B24-4509-5862-18F260CF41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17" y="2626415"/>
            <a:ext cx="1854200" cy="18542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A83379CC-2FC4-57DD-AF9B-B78EFFB9F3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2376687"/>
            <a:ext cx="1955800" cy="19558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7A934B83-DBEB-D605-BB3B-543A59BBE5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51" y="4408312"/>
            <a:ext cx="1955800" cy="195580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6785586C-2ED4-9311-EB33-23989372D6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57" y="619223"/>
            <a:ext cx="1854200" cy="18542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026916E4-55BE-4EF8-3D05-01745D74D2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47" y="2662964"/>
            <a:ext cx="1831135" cy="183113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B5F54C38-922C-EC00-7F4B-80792531AB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89" y="4658738"/>
            <a:ext cx="1831135" cy="18311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86A11D6-1286-55BF-F4BC-5C283167BE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1" y="1729789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DC9175-E46E-4246-9A1A-5686FCBE5993}"/>
</file>

<file path=customXml/itemProps2.xml><?xml version="1.0" encoding="utf-8"?>
<ds:datastoreItem xmlns:ds="http://schemas.openxmlformats.org/officeDocument/2006/customXml" ds:itemID="{91B92B43-83D6-4FD2-8310-84D4CFEB5870}"/>
</file>

<file path=customXml/itemProps3.xml><?xml version="1.0" encoding="utf-8"?>
<ds:datastoreItem xmlns:ds="http://schemas.openxmlformats.org/officeDocument/2006/customXml" ds:itemID="{380FB094-ED94-4E34-9A0B-131D21299C8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2024-04-13T18:27:18Z</dcterms:created>
  <dcterms:modified xsi:type="dcterms:W3CDTF">2024-12-31T12:29:38Z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