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796" y="1206"/>
      </p:cViewPr>
      <p:guideLst>
        <p:guide orient="horz" pos="2158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4428"/>
            <a:ext cx="12192001" cy="696318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04656" y="978434"/>
            <a:ext cx="1964303" cy="4680000"/>
            <a:chOff x="157177" y="101875"/>
            <a:chExt cx="1964303" cy="46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97519" y="101875"/>
              <a:ext cx="1923961" cy="4680000"/>
            </a:xfrm>
            <a:prstGeom prst="round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3738206"/>
              <a:ext cx="972000" cy="972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913203"/>
              <a:ext cx="972000" cy="972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56" y="2766206"/>
              <a:ext cx="972000" cy="972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71" y="1830503"/>
              <a:ext cx="957726" cy="972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77" y="101875"/>
              <a:ext cx="972000" cy="972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92" y="998777"/>
              <a:ext cx="864000" cy="864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922" y="2735647"/>
              <a:ext cx="1080000" cy="108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544" y="124374"/>
              <a:ext cx="1035001" cy="10350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643" y="1841333"/>
              <a:ext cx="888802" cy="88880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063" y="3833844"/>
              <a:ext cx="889417" cy="889417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2711624" y="281875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11624" y="2382773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1624" y="4494122"/>
            <a:ext cx="6480000" cy="190800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4467100"/>
            <a:ext cx="1773565" cy="180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4467100"/>
            <a:ext cx="1800000" cy="180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4602122"/>
            <a:ext cx="1800000" cy="18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1" y="274273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624" y="281875"/>
            <a:ext cx="1800000" cy="180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6" y="2315588"/>
            <a:ext cx="1800000" cy="18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08988"/>
            <a:ext cx="1773565" cy="18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2352206"/>
            <a:ext cx="1773565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31" y="459128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47" y="274273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60" y="229987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62" y="2436773"/>
            <a:ext cx="1800000" cy="180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62" y="1141535"/>
            <a:ext cx="4390476" cy="4390476"/>
          </a:xfrm>
          <a:prstGeom prst="rect">
            <a:avLst/>
          </a:prstGeom>
        </p:spPr>
      </p:pic>
      <p:pic>
        <p:nvPicPr>
          <p:cNvPr id="3" name="Рисунок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66" r="-8733"/>
          <a:stretch/>
        </p:blipFill>
        <p:spPr>
          <a:xfrm flipH="1">
            <a:off x="9395924" y="2364268"/>
            <a:ext cx="2676740" cy="252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24</cp:revision>
  <dcterms:created xsi:type="dcterms:W3CDTF">2024-07-08T11:06:20Z</dcterms:created>
  <dcterms:modified xsi:type="dcterms:W3CDTF">2024-10-21T16:26:02Z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B748D8AF17C5487F8914A6FA857729E2_12</vt:lpwstr>
  </property>
  <property fmtid="{D5CDD505-2E9C-101B-9397-08002B2CF9AE}" pid="3" name="KSOProductBuildVer">
    <vt:lpwstr>1033-12.2.0.17119</vt:lpwstr>
  </property>
</Properties>
</file>