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"/>
  </p:notesMasterIdLst>
  <p:sldIdLst>
    <p:sldId id="44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3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7637D-38E6-4E6A-941B-23A9A221684B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3E349-4669-4FBB-B60E-15E417BCF8B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1E14D-C2B6-AC41-BA5A-3B92B3712F7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Рисунок 65" descr="Изображение выглядит как природа, облако, радуга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t="1572"/>
          <a:stretch>
            <a:fillRect/>
          </a:stretch>
        </p:blipFill>
        <p:spPr>
          <a:xfrm>
            <a:off x="0" y="-14077"/>
            <a:ext cx="12218194" cy="6872077"/>
          </a:xfrm>
          <a:prstGeom prst="rect">
            <a:avLst/>
          </a:prstGeom>
        </p:spPr>
      </p:pic>
      <p:sp>
        <p:nvSpPr>
          <p:cNvPr id="23" name="Прямоугольник: скругленные углы 22"/>
          <p:cNvSpPr/>
          <p:nvPr/>
        </p:nvSpPr>
        <p:spPr>
          <a:xfrm>
            <a:off x="379744" y="4510948"/>
            <a:ext cx="1705234" cy="16785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: скругленные углы 23"/>
          <p:cNvSpPr/>
          <p:nvPr/>
        </p:nvSpPr>
        <p:spPr>
          <a:xfrm>
            <a:off x="2230295" y="4510947"/>
            <a:ext cx="1705234" cy="16785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: скругленные углы 24"/>
          <p:cNvSpPr/>
          <p:nvPr/>
        </p:nvSpPr>
        <p:spPr>
          <a:xfrm>
            <a:off x="4080845" y="4510946"/>
            <a:ext cx="1705234" cy="16785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: скругленные углы 25"/>
          <p:cNvSpPr/>
          <p:nvPr/>
        </p:nvSpPr>
        <p:spPr>
          <a:xfrm>
            <a:off x="5931397" y="4510945"/>
            <a:ext cx="1705234" cy="16785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Прямоугольник: скругленные углы 52"/>
          <p:cNvSpPr/>
          <p:nvPr/>
        </p:nvSpPr>
        <p:spPr>
          <a:xfrm>
            <a:off x="2819453" y="204160"/>
            <a:ext cx="2428699" cy="381752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1" name="Рисунок 60" descr="Изображение выглядит как Наушники, наушник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8649" y="4727825"/>
            <a:ext cx="1244829" cy="1244829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инструмент, зубочистка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805" y="4727825"/>
            <a:ext cx="1283500" cy="1283500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3541" y="4608172"/>
            <a:ext cx="1522805" cy="152280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9097" y="4678270"/>
            <a:ext cx="1294384" cy="1294384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устройство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8717" y="4608172"/>
            <a:ext cx="1501741" cy="1501741"/>
          </a:xfrm>
          <a:prstGeom prst="rect">
            <a:avLst/>
          </a:prstGeom>
        </p:spPr>
      </p:pic>
      <p:pic>
        <p:nvPicPr>
          <p:cNvPr id="65" name="Рисунок 64" descr="Изображение выглядит как электроника, камера, Камеры и оптика, объектив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9131" y="4823685"/>
            <a:ext cx="1298383" cy="1003553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музыка, барабан, музыкальный инструмент, мембранофон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56358" y="4768370"/>
            <a:ext cx="1164825" cy="1112987"/>
          </a:xfrm>
          <a:prstGeom prst="rect">
            <a:avLst/>
          </a:prstGeom>
        </p:spPr>
      </p:pic>
      <p:pic>
        <p:nvPicPr>
          <p:cNvPr id="72" name="Рисунок 71" descr="Изображение выглядит как ножницы, инструмент, Офисный инструмент&#10;&#10;Автоматически созданное описание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43649" y="4792227"/>
            <a:ext cx="1404267" cy="1111712"/>
          </a:xfrm>
          <a:prstGeom prst="rect">
            <a:avLst/>
          </a:prstGeom>
        </p:spPr>
      </p:pic>
      <p:pic>
        <p:nvPicPr>
          <p:cNvPr id="85" name="Рисунок 84" descr="Изображение выглядит как футбол, мяч, футбольный мяч, круг&#10;&#10;Автоматически созданное описание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9980" y="4815897"/>
            <a:ext cx="1004762" cy="1047619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огнетушитель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46885" y="4652221"/>
            <a:ext cx="1139200" cy="1345283"/>
          </a:xfrm>
          <a:prstGeom prst="rect">
            <a:avLst/>
          </a:prstGeom>
        </p:spPr>
      </p:pic>
      <p:pic>
        <p:nvPicPr>
          <p:cNvPr id="68" name="Рисунок 67" descr="Изображение выглядит как устройство, термометр&#10;&#10;Автоматически созданное описание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69906" y="4727825"/>
            <a:ext cx="1205437" cy="1205437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дизайн, Графика, графическая вста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562425" y="4786616"/>
            <a:ext cx="1150481" cy="1112987"/>
          </a:xfrm>
          <a:prstGeom prst="rect">
            <a:avLst/>
          </a:prstGeom>
        </p:spPr>
      </p:pic>
      <p:pic>
        <p:nvPicPr>
          <p:cNvPr id="89" name="Рисунок 88" descr="Изображение выглядит как инструмент, палитра&#10;&#10;Автоматически созданное описание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98504" y="4926099"/>
            <a:ext cx="1054934" cy="1054934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аксессуар, мешок, Багаж и сумки, Ручная кладь&#10;&#10;Автоматически созданное описание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324746" y="4924128"/>
            <a:ext cx="1522775" cy="847909"/>
          </a:xfrm>
          <a:prstGeom prst="rect">
            <a:avLst/>
          </a:prstGeom>
        </p:spPr>
      </p:pic>
      <p:pic>
        <p:nvPicPr>
          <p:cNvPr id="88" name="Рисунок 87" descr="Изображение выглядит как музыка, музыкальный инструмент, гитара, струнный инструмент&#10;&#10;Автоматически созданное описание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364610" y="4653343"/>
            <a:ext cx="1076686" cy="1358650"/>
          </a:xfrm>
          <a:prstGeom prst="rect">
            <a:avLst/>
          </a:prstGeom>
        </p:spPr>
      </p:pic>
      <p:pic>
        <p:nvPicPr>
          <p:cNvPr id="83" name="Рисунок 82" descr="Изображение выглядит как спортивная игра, спортивное оборудование, ракетка, теннис&#10;&#10;Автоматически созданное описание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226768" y="4696274"/>
            <a:ext cx="1060111" cy="1349362"/>
          </a:xfrm>
          <a:prstGeom prst="rect">
            <a:avLst/>
          </a:prstGeom>
        </p:spPr>
      </p:pic>
      <p:pic>
        <p:nvPicPr>
          <p:cNvPr id="9" name="Рисунок 8" descr="Изображение выглядит как зарисовка, иллюстрация, рисунок, Анимация&#10;&#10;Автоматически созданное описание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699758" y="728233"/>
            <a:ext cx="2671839" cy="2755334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2688048" y="209143"/>
            <a:ext cx="2670643" cy="3802519"/>
            <a:chOff x="5146825" y="309221"/>
            <a:chExt cx="2670643" cy="3802519"/>
          </a:xfrm>
        </p:grpSpPr>
        <p:sp>
          <p:nvSpPr>
            <p:cNvPr id="58" name="Прямоугольник: скругленные углы 57"/>
            <p:cNvSpPr/>
            <p:nvPr/>
          </p:nvSpPr>
          <p:spPr>
            <a:xfrm>
              <a:off x="5277250" y="309221"/>
              <a:ext cx="2419151" cy="380251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3" name="Рисунок 12" descr="Изображение выглядит как мультфильм, рисунок, зарисовк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5146825" y="753575"/>
              <a:ext cx="2670643" cy="2718695"/>
            </a:xfrm>
            <a:prstGeom prst="rect">
              <a:avLst/>
            </a:prstGeom>
          </p:spPr>
        </p:pic>
      </p:grpSp>
      <p:grpSp>
        <p:nvGrpSpPr>
          <p:cNvPr id="18" name="Группа 17"/>
          <p:cNvGrpSpPr/>
          <p:nvPr/>
        </p:nvGrpSpPr>
        <p:grpSpPr>
          <a:xfrm>
            <a:off x="2760211" y="208896"/>
            <a:ext cx="2671839" cy="3817527"/>
            <a:chOff x="5803302" y="243332"/>
            <a:chExt cx="2671839" cy="3817527"/>
          </a:xfrm>
        </p:grpSpPr>
        <p:sp>
          <p:nvSpPr>
            <p:cNvPr id="42" name="Прямоугольник: скругленные углы 41"/>
            <p:cNvSpPr/>
            <p:nvPr/>
          </p:nvSpPr>
          <p:spPr>
            <a:xfrm>
              <a:off x="5863338" y="243332"/>
              <a:ext cx="2428699" cy="3817527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1" name="Рисунок 10" descr="Изображение выглядит как рисунок, зарисовка, графическая вставк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5803302" y="734054"/>
              <a:ext cx="2671839" cy="2671839"/>
            </a:xfrm>
            <a:prstGeom prst="rect">
              <a:avLst/>
            </a:prstGeom>
          </p:spPr>
        </p:pic>
      </p:grpSp>
      <p:grpSp>
        <p:nvGrpSpPr>
          <p:cNvPr id="20" name="Группа 19"/>
          <p:cNvGrpSpPr/>
          <p:nvPr/>
        </p:nvGrpSpPr>
        <p:grpSpPr>
          <a:xfrm>
            <a:off x="2738780" y="204160"/>
            <a:ext cx="2569177" cy="3827821"/>
            <a:chOff x="5578743" y="140431"/>
            <a:chExt cx="2569177" cy="3827821"/>
          </a:xfrm>
        </p:grpSpPr>
        <p:sp>
          <p:nvSpPr>
            <p:cNvPr id="48" name="Прямоугольник: скругленные углы 47"/>
            <p:cNvSpPr/>
            <p:nvPr/>
          </p:nvSpPr>
          <p:spPr>
            <a:xfrm>
              <a:off x="5667541" y="140431"/>
              <a:ext cx="2435248" cy="382782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" name="Рисунок 2" descr="Изображение выглядит как мультфильм, рисунок, графическая вставка, зарисо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5578743" y="732344"/>
              <a:ext cx="2569177" cy="2649464"/>
            </a:xfrm>
            <a:prstGeom prst="rect">
              <a:avLst/>
            </a:prstGeom>
          </p:spPr>
        </p:pic>
      </p:grpSp>
      <p:pic>
        <p:nvPicPr>
          <p:cNvPr id="2" name="Picture 1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7867371" y="1881263"/>
            <a:ext cx="4018340" cy="4018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 tmFilter="0, 0; .2, .5; .8, .5; 1, 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2" dur="250" autoRev="1" fill="hold"/>
                                        <p:tgtEl>
                                          <p:spTgt spid="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Администратор</cp:lastModifiedBy>
  <cp:revision>8</cp:revision>
  <dcterms:created xsi:type="dcterms:W3CDTF">2024-04-15T09:19:00Z</dcterms:created>
  <dcterms:modified xsi:type="dcterms:W3CDTF">2024-10-23T11:22:01Z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10180804B7E94E4F8DFAD704A66120D3_12</vt:lpwstr>
  </property>
  <property fmtid="{D5CDD505-2E9C-101B-9397-08002B2CF9AE}" pid="3" name="KSOProductBuildVer">
    <vt:lpwstr>1033-12.2.0.17119</vt:lpwstr>
  </property>
</Properties>
</file>