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63" Type="http://schemas.openxmlformats.org/officeDocument/2006/relationships/image" Target="../media/image60.png"/><Relationship Id="rId68" Type="http://schemas.openxmlformats.org/officeDocument/2006/relationships/image" Target="../media/image65.png"/><Relationship Id="rId7" Type="http://schemas.openxmlformats.org/officeDocument/2006/relationships/image" Target="../media/image5.png"/><Relationship Id="rId71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9" Type="http://schemas.openxmlformats.org/officeDocument/2006/relationships/image" Target="../media/image26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3" Type="http://schemas.openxmlformats.org/officeDocument/2006/relationships/image" Target="../media/image50.png"/><Relationship Id="rId58" Type="http://schemas.openxmlformats.org/officeDocument/2006/relationships/image" Target="../media/image55.png"/><Relationship Id="rId66" Type="http://schemas.openxmlformats.org/officeDocument/2006/relationships/image" Target="../media/image63.png"/><Relationship Id="rId5" Type="http://schemas.openxmlformats.org/officeDocument/2006/relationships/image" Target="../media/image3.png"/><Relationship Id="rId61" Type="http://schemas.openxmlformats.org/officeDocument/2006/relationships/image" Target="../media/image58.png"/><Relationship Id="rId19" Type="http://schemas.openxmlformats.org/officeDocument/2006/relationships/image" Target="../media/image16.png"/><Relationship Id="rId14" Type="http://schemas.microsoft.com/office/2007/relationships/hdphoto" Target="../media/hdphoto2.wdp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56" Type="http://schemas.openxmlformats.org/officeDocument/2006/relationships/image" Target="../media/image53.png"/><Relationship Id="rId64" Type="http://schemas.openxmlformats.org/officeDocument/2006/relationships/image" Target="../media/image61.png"/><Relationship Id="rId69" Type="http://schemas.openxmlformats.org/officeDocument/2006/relationships/image" Target="../media/image66.png"/><Relationship Id="rId8" Type="http://schemas.openxmlformats.org/officeDocument/2006/relationships/image" Target="../media/image6.png"/><Relationship Id="rId51" Type="http://schemas.openxmlformats.org/officeDocument/2006/relationships/image" Target="../media/image48.png"/><Relationship Id="rId3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59" Type="http://schemas.openxmlformats.org/officeDocument/2006/relationships/image" Target="../media/image56.png"/><Relationship Id="rId67" Type="http://schemas.openxmlformats.org/officeDocument/2006/relationships/image" Target="../media/image64.png"/><Relationship Id="rId20" Type="http://schemas.openxmlformats.org/officeDocument/2006/relationships/image" Target="../media/image17.png"/><Relationship Id="rId41" Type="http://schemas.openxmlformats.org/officeDocument/2006/relationships/image" Target="../media/image38.png"/><Relationship Id="rId54" Type="http://schemas.openxmlformats.org/officeDocument/2006/relationships/image" Target="../media/image51.png"/><Relationship Id="rId62" Type="http://schemas.openxmlformats.org/officeDocument/2006/relationships/image" Target="../media/image59.png"/><Relationship Id="rId7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49" Type="http://schemas.openxmlformats.org/officeDocument/2006/relationships/image" Target="../media/image46.png"/><Relationship Id="rId57" Type="http://schemas.openxmlformats.org/officeDocument/2006/relationships/image" Target="../media/image54.png"/><Relationship Id="rId10" Type="http://schemas.openxmlformats.org/officeDocument/2006/relationships/image" Target="../media/image8.png"/><Relationship Id="rId31" Type="http://schemas.openxmlformats.org/officeDocument/2006/relationships/image" Target="../media/image28.png"/><Relationship Id="rId44" Type="http://schemas.openxmlformats.org/officeDocument/2006/relationships/image" Target="../media/image41.png"/><Relationship Id="rId52" Type="http://schemas.openxmlformats.org/officeDocument/2006/relationships/image" Target="../media/image49.png"/><Relationship Id="rId60" Type="http://schemas.openxmlformats.org/officeDocument/2006/relationships/image" Target="../media/image57.png"/><Relationship Id="rId65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9" Type="http://schemas.openxmlformats.org/officeDocument/2006/relationships/image" Target="../media/image36.png"/><Relationship Id="rId34" Type="http://schemas.openxmlformats.org/officeDocument/2006/relationships/image" Target="../media/image31.png"/><Relationship Id="rId50" Type="http://schemas.openxmlformats.org/officeDocument/2006/relationships/image" Target="../media/image47.png"/><Relationship Id="rId55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058F6F8C-4041-50C7-81A1-BBD8336C3F45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303" y="4455349"/>
            <a:ext cx="2328809" cy="232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