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77" y="3822815"/>
            <a:ext cx="2849417" cy="284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