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B5AE7FC-987B-4BFD-9A2D-ACBD777A3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" y="2759509"/>
            <a:ext cx="3235949" cy="39029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