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7.xml"/><Relationship Id="rId2" Type="http://schemas.microsoft.com/office/2007/relationships/hdphoto" Target="../media/image2.wdp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2747" y="4258212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ком?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8" y="4084836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чем?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762490" y="2684780"/>
            <a:ext cx="2429510" cy="242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2024-05-10T10:26:00Z</dcterms:created>
  <dcterms:modified xsi:type="dcterms:W3CDTF">2024-06-11T08:08:27Z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