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девочка 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948" y="3140436"/>
            <a:ext cx="3030363" cy="30303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2197"/>
          <a:stretch/>
        </p:blipFill>
        <p:spPr>
          <a:xfrm>
            <a:off x="6920263" y="4995812"/>
            <a:ext cx="1092320" cy="114252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267" y="5434650"/>
            <a:ext cx="617465" cy="6174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5239">
            <a:off x="2663333" y="3205043"/>
            <a:ext cx="697686" cy="69768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148864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906" y="2183136"/>
            <a:ext cx="1505225" cy="1521454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1FEC48-0710-D32E-469E-EFC3310ACD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039" y="4107184"/>
            <a:ext cx="946629" cy="9466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6E63D1C-5656-8663-E433-9F21A6FC00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4590" y1="24512" x2="54102" y2="28809"/>
                        <a14:foregroundMark x1="70410" y1="21484" x2="70605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90" y="5377872"/>
            <a:ext cx="698827" cy="6988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475C1E-30AD-B9E3-3A0F-353D90CC55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21265">
            <a:off x="927700" y="4818721"/>
            <a:ext cx="1152685" cy="11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2024-05-10T13:32:59Z</dcterms:created>
  <dcterms:modified xsi:type="dcterms:W3CDTF">2025-06-23T10:01:37Z</dcterms:modified>
</cp:coreProperties>
</file>