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02" y="3600228"/>
            <a:ext cx="1771650" cy="1771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65" y="308986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84" y="3600228"/>
            <a:ext cx="1839686" cy="18396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99" y="325821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05" y="3588255"/>
            <a:ext cx="2286681" cy="2286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394">
            <a:off x="3603265" y="3492229"/>
            <a:ext cx="2152989" cy="21529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8C8EF5-7D86-49D7-B9B8-6A1022903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30" y="3089866"/>
            <a:ext cx="3158534" cy="3158534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C6FBDDB-58C2-4350-9EBF-7721734B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07" y="-1239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19830" r="6108" b="19060"/>
          <a:stretch/>
        </p:blipFill>
        <p:spPr>
          <a:xfrm>
            <a:off x="180473" y="547161"/>
            <a:ext cx="8563121" cy="49937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1" y="3464319"/>
            <a:ext cx="2219114" cy="22191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714" y="2879403"/>
            <a:ext cx="2854767" cy="28547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5" y="3400935"/>
            <a:ext cx="2214564" cy="177165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5308" y="-287807"/>
            <a:ext cx="2651790" cy="265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6</cp:revision>
  <dcterms:created xsi:type="dcterms:W3CDTF">2024-08-23T11:45:22Z</dcterms:created>
  <dcterms:modified xsi:type="dcterms:W3CDTF">2024-08-26T09:00:53Z</dcterms:modified>
</cp:coreProperties>
</file>