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r="-1487"/>
          <a:stretch>
            <a:fillRect/>
          </a:stretch>
        </p:blipFill>
        <p:spPr>
          <a:xfrm>
            <a:off x="8376285" y="2474595"/>
            <a:ext cx="3771265" cy="37725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0" y="2463402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0141" y="1381563"/>
            <a:ext cx="5614903" cy="5590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3C4313A-08C0-4503-8486-80B74B690340}"/>
</file>

<file path=customXml/itemProps2.xml><?xml version="1.0" encoding="utf-8"?>
<ds:datastoreItem xmlns:ds="http://schemas.openxmlformats.org/officeDocument/2006/customXml" ds:itemID="{AB4A6199-C887-4E83-AB94-80CE0CB6E866}"/>
</file>

<file path=customXml/itemProps3.xml><?xml version="1.0" encoding="utf-8"?>
<ds:datastoreItem xmlns:ds="http://schemas.openxmlformats.org/officeDocument/2006/customXml" ds:itemID="{55FF9F88-5C03-4C45-ABCB-699FBC77E7E3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2024-05-06T09:08:00Z</dcterms:created>
  <dcterms:modified xsi:type="dcterms:W3CDTF">2024-11-13T09:27:08Z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