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371427" y="2135922"/>
            <a:ext cx="4040347" cy="3805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65951" y="2840913"/>
            <a:ext cx="2655907" cy="2469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538490" y="2725779"/>
            <a:ext cx="3304000" cy="2743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34053" y="2725779"/>
            <a:ext cx="2406914" cy="26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3287198" y="2517374"/>
            <a:ext cx="2301723" cy="287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05703"/>
            <a:ext cx="1657256" cy="16572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5" y="405299"/>
            <a:ext cx="1459964" cy="1522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4" y="333987"/>
            <a:ext cx="1657256" cy="14465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6" y="385986"/>
            <a:ext cx="1234650" cy="1394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40126" y="234798"/>
            <a:ext cx="1803444" cy="17516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2423400" y="242153"/>
            <a:ext cx="1803444" cy="17516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4391601" y="196633"/>
            <a:ext cx="1803444" cy="17516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6448031" y="175860"/>
            <a:ext cx="1803444" cy="1751657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218045" y="2280920"/>
            <a:ext cx="3804920" cy="380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ED6B14C-93B1-4E8D-8513-5D28925AB41E}"/>
</file>

<file path=customXml/itemProps2.xml><?xml version="1.0" encoding="utf-8"?>
<ds:datastoreItem xmlns:ds="http://schemas.openxmlformats.org/officeDocument/2006/customXml" ds:itemID="{57489913-CBF7-4F6B-BC1E-FA0D2A80C978}"/>
</file>

<file path=customXml/itemProps3.xml><?xml version="1.0" encoding="utf-8"?>
<ds:datastoreItem xmlns:ds="http://schemas.openxmlformats.org/officeDocument/2006/customXml" ds:itemID="{87D6335F-A91A-45C0-B57A-76AA29C9BF1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2024-10-26T10:21:13Z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A5F2963C8D82473F8C33B7D44EADE195_12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