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2.png"/><Relationship Id="rId11" Type="http://schemas.microsoft.com/office/2007/relationships/hdphoto" Target="../media/image11.wdp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355" y="3240405"/>
            <a:ext cx="3519170" cy="3519170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0F898-A4AD-4275-9242-7C1E72FD4092}"/>
</file>

<file path=customXml/itemProps2.xml><?xml version="1.0" encoding="utf-8"?>
<ds:datastoreItem xmlns:ds="http://schemas.openxmlformats.org/officeDocument/2006/customXml" ds:itemID="{0F92A45E-50CC-4354-AAB0-F566AD57D34D}"/>
</file>

<file path=customXml/itemProps3.xml><?xml version="1.0" encoding="utf-8"?>
<ds:datastoreItem xmlns:ds="http://schemas.openxmlformats.org/officeDocument/2006/customXml" ds:itemID="{54018EF3-B468-4CFE-ABA8-E07D2164FD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