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79267091319" initials="7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7F49"/>
    <a:srgbClr val="0ABA6A"/>
    <a:srgbClr val="04492A"/>
    <a:srgbClr val="8AB230"/>
    <a:srgbClr val="668424"/>
    <a:srgbClr val="2E3B10"/>
    <a:srgbClr val="979A12"/>
    <a:srgbClr val="53550A"/>
    <a:srgbClr val="009E8B"/>
    <a:srgbClr val="004D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45"/>
  </p:normalViewPr>
  <p:slideViewPr>
    <p:cSldViewPr snapToGrid="0">
      <p:cViewPr varScale="1">
        <p:scale>
          <a:sx n="96" d="100"/>
          <a:sy n="96" d="100"/>
        </p:scale>
        <p:origin x="192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theme" Target="theme/theme1.xml"/><Relationship Id="rId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9A1C3-2F3E-4B2D-8A4F-1DF47695A500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9BC48-914F-4317-AFDC-A60498139CF2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2E3A-1E73-42CE-9423-3E3BFF54B90B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AC45-618D-4B11-B383-C4B5FDCFC5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3D708-8E18-4F9E-A3AD-EDFAA3BD8DB1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AC45-618D-4B11-B383-C4B5FDCFC5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9DFB1-CA41-450C-BBE3-7529D40ED7DF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AC45-618D-4B11-B383-C4B5FDCFC5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74E6B-23CD-4ECF-80E7-625B7AFD6288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AC45-618D-4B11-B383-C4B5FDCFC5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2F24E-DF01-4980-9344-5B087202B6AA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AC45-618D-4B11-B383-C4B5FDCFC5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BA10C-85CD-48AC-B317-F5C1D2206AB3}" type="datetime1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AC45-618D-4B11-B383-C4B5FDCFC5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F5E29-14B5-4C89-B580-CE15E2121A69}" type="datetime1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AC45-618D-4B11-B383-C4B5FDCFC5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E92FA-C054-4AFD-BB93-415A9BF68228}" type="datetime1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AC45-618D-4B11-B383-C4B5FDCFC5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6D972-28EC-4B92-B4D1-5E49143DF227}" type="datetime1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AC45-618D-4B11-B383-C4B5FDCFC5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E361-7263-4DB7-9810-BE833FD1FF49}" type="datetime1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AC45-618D-4B11-B383-C4B5FDCFC5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493B5-DD42-49A9-9BBE-E7B9CAC88188}" type="datetime1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SHOP-LOGO.RU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AC45-618D-4B11-B383-C4B5FDCFC58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FDA61-0B2E-4246-94D9-7801AA04AD66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SHOP-LOGO.RU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FAC45-618D-4B11-B383-C4B5FDCFC58D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yanochka2.0_Create_a_background_inspired_by_the_Harry_Potter_un_231e69dd-3b43-46a4-93a4-c25b0d10dc4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59005" cy="6926580"/>
          </a:xfrm>
          <a:prstGeom prst="rect">
            <a:avLst/>
          </a:prstGeom>
        </p:spPr>
      </p:pic>
      <p:sp>
        <p:nvSpPr>
          <p:cNvPr id="3" name="Прямоугольник: скругленные углы 2"/>
          <p:cNvSpPr/>
          <p:nvPr/>
        </p:nvSpPr>
        <p:spPr>
          <a:xfrm>
            <a:off x="269241" y="683247"/>
            <a:ext cx="2300675" cy="1359258"/>
          </a:xfrm>
          <a:prstGeom prst="roundRect">
            <a:avLst/>
          </a:prstGeom>
          <a:solidFill>
            <a:srgbClr val="077F49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РАЗГАР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2576125" y="683246"/>
            <a:ext cx="2300675" cy="1359258"/>
          </a:xfrm>
          <a:prstGeom prst="roundRect">
            <a:avLst/>
          </a:prstGeom>
          <a:solidFill>
            <a:srgbClr val="077F49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РАЗМЕР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: скругленные углы 16"/>
          <p:cNvSpPr/>
          <p:nvPr/>
        </p:nvSpPr>
        <p:spPr>
          <a:xfrm>
            <a:off x="2576125" y="2079533"/>
            <a:ext cx="2300675" cy="1359258"/>
          </a:xfrm>
          <a:prstGeom prst="roundRect">
            <a:avLst/>
          </a:prstGeom>
          <a:solidFill>
            <a:srgbClr val="077F49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ПРОВЕРКА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925" y="2152650"/>
            <a:ext cx="2780665" cy="2780665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2576123" y="3473981"/>
            <a:ext cx="2300675" cy="1359258"/>
          </a:xfrm>
          <a:prstGeom prst="roundRect">
            <a:avLst/>
          </a:prstGeom>
          <a:solidFill>
            <a:srgbClr val="077F49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ПРОРУБЬ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269237" y="2079528"/>
            <a:ext cx="2300675" cy="1359258"/>
          </a:xfrm>
          <a:prstGeom prst="roundRect">
            <a:avLst/>
          </a:prstGeom>
          <a:solidFill>
            <a:srgbClr val="077F49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МАРШРУТ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269240" y="4860701"/>
            <a:ext cx="2300675" cy="1359258"/>
          </a:xfrm>
          <a:prstGeom prst="roundRect">
            <a:avLst/>
          </a:prstGeom>
          <a:solidFill>
            <a:srgbClr val="077F49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РАЗРЫВАТЬ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269241" y="3464839"/>
            <a:ext cx="2300675" cy="1359258"/>
          </a:xfrm>
          <a:prstGeom prst="roundRect">
            <a:avLst/>
          </a:prstGeom>
          <a:solidFill>
            <a:srgbClr val="077F49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ОРКЕСТР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: скругленные углы 22"/>
          <p:cNvSpPr/>
          <p:nvPr/>
        </p:nvSpPr>
        <p:spPr>
          <a:xfrm>
            <a:off x="2569912" y="4860697"/>
            <a:ext cx="2300675" cy="1359258"/>
          </a:xfrm>
          <a:prstGeom prst="roundRect">
            <a:avLst/>
          </a:prstGeom>
          <a:solidFill>
            <a:srgbClr val="077F49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ПРОРЫВ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: скругленные углы 17"/>
          <p:cNvSpPr/>
          <p:nvPr/>
        </p:nvSpPr>
        <p:spPr>
          <a:xfrm>
            <a:off x="4876798" y="2079533"/>
            <a:ext cx="2300675" cy="1359258"/>
          </a:xfrm>
          <a:prstGeom prst="roundRect">
            <a:avLst/>
          </a:prstGeom>
          <a:solidFill>
            <a:srgbClr val="077F49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РАЗОРВАТЬ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4876800" y="683246"/>
            <a:ext cx="2300675" cy="1359258"/>
          </a:xfrm>
          <a:prstGeom prst="roundRect">
            <a:avLst/>
          </a:prstGeom>
          <a:solidFill>
            <a:srgbClr val="077F49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РАЗГОВОР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7177475" y="683246"/>
            <a:ext cx="2300675" cy="1359258"/>
          </a:xfrm>
          <a:prstGeom prst="roundRect">
            <a:avLst/>
          </a:prstGeom>
          <a:solidFill>
            <a:srgbClr val="077F49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МРАМОР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: скругленные углы 18"/>
          <p:cNvSpPr/>
          <p:nvPr/>
        </p:nvSpPr>
        <p:spPr>
          <a:xfrm>
            <a:off x="7177475" y="2089086"/>
            <a:ext cx="2300675" cy="1359258"/>
          </a:xfrm>
          <a:prstGeom prst="roundRect">
            <a:avLst/>
          </a:prstGeom>
          <a:solidFill>
            <a:srgbClr val="077F49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ФАРФОР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: скругленные углы 21"/>
          <p:cNvSpPr/>
          <p:nvPr/>
        </p:nvSpPr>
        <p:spPr>
          <a:xfrm>
            <a:off x="7177473" y="3464837"/>
            <a:ext cx="2300675" cy="1359258"/>
          </a:xfrm>
          <a:prstGeom prst="roundRect">
            <a:avLst/>
          </a:prstGeom>
          <a:solidFill>
            <a:srgbClr val="077F49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ШАРОВАРЫ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: скругленные углы 20"/>
          <p:cNvSpPr/>
          <p:nvPr/>
        </p:nvSpPr>
        <p:spPr>
          <a:xfrm>
            <a:off x="4876798" y="3464837"/>
            <a:ext cx="2300675" cy="1359258"/>
          </a:xfrm>
          <a:prstGeom prst="roundRect">
            <a:avLst/>
          </a:prstGeom>
          <a:solidFill>
            <a:srgbClr val="077F49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ДРОВОРУБ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: скругленные углы 23"/>
          <p:cNvSpPr/>
          <p:nvPr/>
        </p:nvSpPr>
        <p:spPr>
          <a:xfrm>
            <a:off x="4876798" y="4860697"/>
            <a:ext cx="2300675" cy="1359258"/>
          </a:xfrm>
          <a:prstGeom prst="roundRect">
            <a:avLst/>
          </a:prstGeom>
          <a:solidFill>
            <a:srgbClr val="077F49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КРУГОЗОР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: скругленные углы 24"/>
          <p:cNvSpPr/>
          <p:nvPr/>
        </p:nvSpPr>
        <p:spPr>
          <a:xfrm>
            <a:off x="7177473" y="4835617"/>
            <a:ext cx="2300675" cy="1360800"/>
          </a:xfrm>
          <a:prstGeom prst="roundRect">
            <a:avLst/>
          </a:prstGeom>
          <a:solidFill>
            <a:srgbClr val="077F49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КВАРТИРА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24070" y="6073848"/>
            <a:ext cx="791414" cy="784152"/>
          </a:xfrm>
          <a:prstGeom prst="rect">
            <a:avLst/>
          </a:prstGeom>
        </p:spPr>
      </p:pic>
      <p:sp>
        <p:nvSpPr>
          <p:cNvPr id="5" name="Прямокутник: округлені кути 28"/>
          <p:cNvSpPr/>
          <p:nvPr/>
        </p:nvSpPr>
        <p:spPr>
          <a:xfrm>
            <a:off x="7659757" y="5604761"/>
            <a:ext cx="3664314" cy="114610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Помоги персонажу назвать все слова правильно. Кликай на карточки</a:t>
            </a:r>
            <a:endParaRPr lang="uk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255" y="0"/>
            <a:ext cx="1088568" cy="1012177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9960610" y="5549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8603615" y="19558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  <p:bldP spid="3" grpId="2" animBg="1"/>
      <p:bldP spid="10" grpId="0" animBg="1"/>
      <p:bldP spid="10" grpId="2" animBg="1"/>
      <p:bldP spid="17" grpId="0" animBg="1"/>
      <p:bldP spid="17" grpId="2" animBg="1"/>
      <p:bldP spid="20" grpId="0" animBg="1"/>
      <p:bldP spid="20" grpId="2" animBg="1"/>
      <p:bldP spid="13" grpId="0" animBg="1"/>
      <p:bldP spid="13" grpId="2" animBg="1"/>
      <p:bldP spid="15" grpId="0" animBg="1"/>
      <p:bldP spid="15" grpId="2" animBg="1"/>
      <p:bldP spid="14" grpId="0" animBg="1"/>
      <p:bldP spid="14" grpId="2" animBg="1"/>
      <p:bldP spid="23" grpId="0" animBg="1"/>
      <p:bldP spid="23" grpId="2" animBg="1"/>
      <p:bldP spid="18" grpId="0" animBg="1"/>
      <p:bldP spid="18" grpId="2" animBg="1"/>
      <p:bldP spid="11" grpId="0" animBg="1"/>
      <p:bldP spid="11" grpId="2" animBg="1"/>
      <p:bldP spid="12" grpId="0" animBg="1"/>
      <p:bldP spid="12" grpId="2" animBg="1"/>
      <p:bldP spid="19" grpId="0" animBg="1"/>
      <p:bldP spid="19" grpId="2" animBg="1"/>
      <p:bldP spid="22" grpId="0" animBg="1"/>
      <p:bldP spid="22" grpId="2" animBg="1"/>
      <p:bldP spid="21" grpId="0" animBg="1"/>
      <p:bldP spid="21" grpId="2" animBg="1"/>
      <p:bldP spid="24" grpId="0" animBg="1"/>
      <p:bldP spid="24" grpId="2" animBg="1"/>
      <p:bldP spid="25" grpId="0" animBg="1"/>
      <p:bldP spid="25" grpId="2" animBg="1"/>
      <p:bldP spid="5" grpId="0" animBg="1"/>
      <p:bldP spid="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F329FE2F-7FF4-4A33-A558-A09CAAB9ACD2}"/>
</file>

<file path=customXml/itemProps2.xml><?xml version="1.0" encoding="utf-8"?>
<ds:datastoreItem xmlns:ds="http://schemas.openxmlformats.org/officeDocument/2006/customXml" ds:itemID="{91AAD7F6-5B88-4784-BF68-1A49D82EFF2D}"/>
</file>

<file path=customXml/itemProps3.xml><?xml version="1.0" encoding="utf-8"?>
<ds:datastoreItem xmlns:ds="http://schemas.openxmlformats.org/officeDocument/2006/customXml" ds:itemID="{7D1B0941-0C25-4C42-9923-B6D3E7BF400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</Words>
  <Application>WPS Presentation</Application>
  <PresentationFormat>Широкоэкранный</PresentationFormat>
  <Paragraphs>34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Cambria Math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79267091319</dc:creator>
  <cp:lastModifiedBy>yanag</cp:lastModifiedBy>
  <cp:revision>118</cp:revision>
  <dcterms:created xsi:type="dcterms:W3CDTF">2021-09-08T06:08:00Z</dcterms:created>
  <dcterms:modified xsi:type="dcterms:W3CDTF">2024-06-07T14:20:07Z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749D4F58CF7645058C019EC58358D851_12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