
<file path=[Content_Types].xml><?xml version="1.0" encoding="utf-8"?>
<Types xmlns="http://schemas.openxmlformats.org/package/2006/content-types">
  <Default Extension="jpeg" ContentType="image/jpeg"/>
  <Default Extension="JPG" ContentType="image/.jpg"/>
  <Default Extension="wav" ContentType="audio/x-wav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lyona Budanova" initials="AB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001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642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commentAuthors" Target="commentAuthors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A6B41-9A89-42AA-8B84-F4C786337233}" type="datetimeFigureOut">
              <a:rPr lang="ru-RU" smtClean="0"/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8AEF9C-3163-4997-9439-3BAD8B647CA5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image" Target="../media/image9.png"/><Relationship Id="rId8" Type="http://schemas.openxmlformats.org/officeDocument/2006/relationships/image" Target="../media/image8.png"/><Relationship Id="rId7" Type="http://schemas.openxmlformats.org/officeDocument/2006/relationships/image" Target="../media/image7.pn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5" Type="http://schemas.openxmlformats.org/officeDocument/2006/relationships/slideLayout" Target="../slideLayouts/slideLayout7.xml"/><Relationship Id="rId14" Type="http://schemas.openxmlformats.org/officeDocument/2006/relationships/audio" Target="../media/audio2.wav"/><Relationship Id="rId13" Type="http://schemas.openxmlformats.org/officeDocument/2006/relationships/audio" Target="../media/audio1.wav"/><Relationship Id="rId12" Type="http://schemas.openxmlformats.org/officeDocument/2006/relationships/image" Target="../media/image12.png"/><Relationship Id="rId11" Type="http://schemas.openxmlformats.org/officeDocument/2006/relationships/image" Target="../media/image11.png"/><Relationship Id="rId10" Type="http://schemas.openxmlformats.org/officeDocument/2006/relationships/image" Target="../media/image10.pn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Рисунок 34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-63505"/>
            <a:ext cx="12192000" cy="692150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2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4313" y="5014236"/>
            <a:ext cx="1764703" cy="1202939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5979" y="5072654"/>
            <a:ext cx="1764703" cy="1227619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67435"/>
            <a:ext cx="1333922" cy="137227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5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802" y="5070599"/>
            <a:ext cx="1668953" cy="151454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2470" y="4996075"/>
            <a:ext cx="1764703" cy="1202939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75087" y="5069976"/>
            <a:ext cx="1764703" cy="1227619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445" y="5147426"/>
            <a:ext cx="1333922" cy="137227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686" y="5069976"/>
            <a:ext cx="1668953" cy="151454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0756" y="2431812"/>
            <a:ext cx="2871929" cy="2515809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0053" y="962820"/>
            <a:ext cx="3531118" cy="3497962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0996" y="927461"/>
            <a:ext cx="3718764" cy="3568679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36" y="991337"/>
            <a:ext cx="3718764" cy="354417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2112" y="940442"/>
            <a:ext cx="3505322" cy="345595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1836" y="1136443"/>
            <a:ext cx="3505322" cy="333292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278435" y="-63506"/>
            <a:ext cx="975782" cy="9111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necraft_level_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necraft_level_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necraft_level_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3" name="inecraft_level_u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4" name="las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1" baseType="lpstr">
      <vt:lpstr>Arial</vt:lpstr>
      <vt:lpstr>SimSun</vt:lpstr>
      <vt:lpstr>Wingdings</vt:lpstr>
      <vt:lpstr>Minecraft Rus</vt:lpstr>
      <vt:lpstr>Yu Gothic</vt:lpstr>
      <vt:lpstr>Microsoft YaHei</vt:lpstr>
      <vt:lpstr>Arial Unicode MS</vt:lpstr>
      <vt:lpstr>Calibri Light</vt:lpstr>
      <vt:lpstr>Calibri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Alyona Budanova</dc:creator>
  <cp:lastModifiedBy>yanag</cp:lastModifiedBy>
  <cp:revision>34</cp:revision>
  <dcterms:created xsi:type="dcterms:W3CDTF">2024-02-21T22:42:00Z</dcterms:created>
  <dcterms:modified xsi:type="dcterms:W3CDTF">2024-07-12T06:59:09Z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CD3D3011EEF346FF8D49FB66ED82A488_12</vt:lpwstr>
  </property>
  <property fmtid="{D5CDD505-2E9C-101B-9397-08002B2CF9AE}" pid="3" name="KSOProductBuildVer">
    <vt:lpwstr>1033-12.2.0.17153</vt:lpwstr>
  </property>
</Properties>
</file>