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90996" y="5207305"/>
            <a:ext cx="1025145" cy="1025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19654" y="5215465"/>
            <a:ext cx="1025145" cy="10251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97211" y="3236804"/>
            <a:ext cx="891755" cy="10034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99142" y="3205095"/>
            <a:ext cx="891755" cy="10034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07587" y="3220950"/>
            <a:ext cx="891755" cy="10034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87990" y="3222310"/>
            <a:ext cx="891755" cy="10034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92086" y="4169998"/>
            <a:ext cx="1111477" cy="11114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52948" y="2198413"/>
            <a:ext cx="975298" cy="100347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19654" y="2201624"/>
            <a:ext cx="975298" cy="100347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4950" y="2201624"/>
            <a:ext cx="975298" cy="10034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66528" y="2198413"/>
            <a:ext cx="975298" cy="100347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36952" y="2194246"/>
            <a:ext cx="975298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8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44824" y="986878"/>
            <a:ext cx="1111477" cy="1111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722391" y="995656"/>
            <a:ext cx="1111477" cy="1111477"/>
          </a:xfrm>
          <a:prstGeom prst="rect">
            <a:avLst/>
          </a:prstGeom>
        </p:spPr>
      </p:pic>
      <p:pic>
        <p:nvPicPr>
          <p:cNvPr id="2" name="Персона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552065"/>
            <a:ext cx="4098925" cy="409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2025-08-19T11:14:22Z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