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 showGuides="1">
      <p:cViewPr>
        <p:scale>
          <a:sx n="75" d="100"/>
          <a:sy n="75" d="100"/>
        </p:scale>
        <p:origin x="1278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39" y="3693615"/>
            <a:ext cx="2806483" cy="280648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1179BBFF-9BE2-B9D9-15C5-690D28E8B2E7}"/>
              </a:ext>
            </a:extLst>
          </p:cNvPr>
          <p:cNvSpPr/>
          <p:nvPr/>
        </p:nvSpPr>
        <p:spPr>
          <a:xfrm>
            <a:off x="772051" y="176016"/>
            <a:ext cx="7079018" cy="4154684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4DFBD9F-DFF3-9210-DD24-5221E8529712}"/>
              </a:ext>
            </a:extLst>
          </p:cNvPr>
          <p:cNvSpPr/>
          <p:nvPr/>
        </p:nvSpPr>
        <p:spPr>
          <a:xfrm>
            <a:off x="1278671" y="4397425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1D02A5D-D932-B064-76FD-064AA458C094}"/>
              </a:ext>
            </a:extLst>
          </p:cNvPr>
          <p:cNvSpPr/>
          <p:nvPr/>
        </p:nvSpPr>
        <p:spPr>
          <a:xfrm>
            <a:off x="1278671" y="5556924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8C509B3-A206-39BA-8E38-96832DB560B7}"/>
              </a:ext>
            </a:extLst>
          </p:cNvPr>
          <p:cNvSpPr/>
          <p:nvPr/>
        </p:nvSpPr>
        <p:spPr>
          <a:xfrm>
            <a:off x="2789520" y="4397425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72D3B05-06F4-4C36-4FD3-008099727EFB}"/>
              </a:ext>
            </a:extLst>
          </p:cNvPr>
          <p:cNvSpPr/>
          <p:nvPr/>
        </p:nvSpPr>
        <p:spPr>
          <a:xfrm>
            <a:off x="2789520" y="5556924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0BD4C68-CAB5-C76C-0E3A-F9EBDAAD82C7}"/>
              </a:ext>
            </a:extLst>
          </p:cNvPr>
          <p:cNvSpPr/>
          <p:nvPr/>
        </p:nvSpPr>
        <p:spPr>
          <a:xfrm>
            <a:off x="4300369" y="4397425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4BAB7A7-E1E7-C576-6E10-70FF767D1332}"/>
              </a:ext>
            </a:extLst>
          </p:cNvPr>
          <p:cNvSpPr/>
          <p:nvPr/>
        </p:nvSpPr>
        <p:spPr>
          <a:xfrm>
            <a:off x="4300369" y="5556924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6D847AF-FC21-578C-3087-A6B261F2D883}"/>
              </a:ext>
            </a:extLst>
          </p:cNvPr>
          <p:cNvSpPr/>
          <p:nvPr/>
        </p:nvSpPr>
        <p:spPr>
          <a:xfrm>
            <a:off x="5811218" y="4397425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8ED5A16-FFA9-B36E-76BB-F8DE79EBD657}"/>
              </a:ext>
            </a:extLst>
          </p:cNvPr>
          <p:cNvSpPr/>
          <p:nvPr/>
        </p:nvSpPr>
        <p:spPr>
          <a:xfrm>
            <a:off x="5811218" y="5556924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2" name="Рисунок 21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5288FF16-5DCA-ED83-7687-B8680B67555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9927">
            <a:off x="3882396" y="9947"/>
            <a:ext cx="3271947" cy="327194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ицца, Быстрое питание, е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17E85742-3F87-0CA2-A351-FEB45C235AD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30" y="2121965"/>
            <a:ext cx="3068930" cy="230169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ллюстрация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7CEF215-ED53-CF3E-1890-12F19E9D61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07" y="5601674"/>
            <a:ext cx="957330" cy="95733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производить, еда, Натуральные продукты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069E1677-9C5C-B96B-67FB-E3969EAC67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24" y="4519641"/>
            <a:ext cx="932489" cy="93248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урообразные, зарисовка, клюв, домашня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837635DC-124A-F311-264E-4779EAE571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29" y="5603212"/>
            <a:ext cx="871308" cy="90175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огурец, овощи, производить, цуккини&#10;&#10;Автоматически созданное описание">
            <a:extLst>
              <a:ext uri="{FF2B5EF4-FFF2-40B4-BE49-F238E27FC236}">
                <a16:creationId xmlns:a16="http://schemas.microsoft.com/office/drawing/2014/main" id="{D630398E-801B-5694-7768-7415831976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850" y="4408030"/>
            <a:ext cx="1048122" cy="1048122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83E64A26-A1E7-C075-EDAD-5E135C4246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016" y="5628935"/>
            <a:ext cx="980125" cy="98012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искусство, Красочность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2219F57-B33A-D1CC-4E6E-45E83D6C27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13" y="4536791"/>
            <a:ext cx="1002708" cy="75203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искусство, круг, сфера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7BA7A845-DEE2-7F5D-9253-8A312CF23F9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64" y="5505716"/>
            <a:ext cx="1065036" cy="1065036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перчатка, перчатки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42113715-5B4F-3024-7091-A6CA1198C5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9" y="4390869"/>
            <a:ext cx="1048122" cy="1048122"/>
          </a:xfrm>
          <a:prstGeom prst="rect">
            <a:avLst/>
          </a:prstGeom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571FB271-C9FE-459D-0B76-8BF2684D95D1}"/>
              </a:ext>
            </a:extLst>
          </p:cNvPr>
          <p:cNvSpPr/>
          <p:nvPr/>
        </p:nvSpPr>
        <p:spPr>
          <a:xfrm>
            <a:off x="2266615" y="4479997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AB1807FD-D658-6674-AE3E-29FC58495071}"/>
              </a:ext>
            </a:extLst>
          </p:cNvPr>
          <p:cNvSpPr/>
          <p:nvPr/>
        </p:nvSpPr>
        <p:spPr>
          <a:xfrm>
            <a:off x="2266615" y="4960850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FB6A140B-8D0C-733B-A1A5-6DA0729FF83B}"/>
              </a:ext>
            </a:extLst>
          </p:cNvPr>
          <p:cNvSpPr/>
          <p:nvPr/>
        </p:nvSpPr>
        <p:spPr>
          <a:xfrm>
            <a:off x="3803799" y="4481615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64F400E7-96CA-7D99-8B60-B7EA748A3504}"/>
              </a:ext>
            </a:extLst>
          </p:cNvPr>
          <p:cNvSpPr/>
          <p:nvPr/>
        </p:nvSpPr>
        <p:spPr>
          <a:xfrm>
            <a:off x="3803799" y="4962468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0E48DB3B-4349-02FD-BAF6-AC9028767895}"/>
              </a:ext>
            </a:extLst>
          </p:cNvPr>
          <p:cNvSpPr/>
          <p:nvPr/>
        </p:nvSpPr>
        <p:spPr>
          <a:xfrm>
            <a:off x="5321933" y="4483233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D42503F2-BC87-D148-3F34-BFBB6E5AB090}"/>
              </a:ext>
            </a:extLst>
          </p:cNvPr>
          <p:cNvSpPr/>
          <p:nvPr/>
        </p:nvSpPr>
        <p:spPr>
          <a:xfrm>
            <a:off x="5321933" y="4964086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9717E149-0F7E-0555-8873-F65C2E40FF0C}"/>
              </a:ext>
            </a:extLst>
          </p:cNvPr>
          <p:cNvSpPr/>
          <p:nvPr/>
        </p:nvSpPr>
        <p:spPr>
          <a:xfrm>
            <a:off x="6827367" y="4484851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735D9295-A4F9-CE3A-D687-67EF86F16F02}"/>
              </a:ext>
            </a:extLst>
          </p:cNvPr>
          <p:cNvSpPr/>
          <p:nvPr/>
        </p:nvSpPr>
        <p:spPr>
          <a:xfrm>
            <a:off x="6827367" y="4965704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48E20E82-886B-E9BC-7B42-E3E57B42C347}"/>
              </a:ext>
            </a:extLst>
          </p:cNvPr>
          <p:cNvSpPr/>
          <p:nvPr/>
        </p:nvSpPr>
        <p:spPr>
          <a:xfrm>
            <a:off x="2266615" y="5638145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CBB6506D-68E0-7A4B-0B1D-128B7DF623F9}"/>
              </a:ext>
            </a:extLst>
          </p:cNvPr>
          <p:cNvSpPr/>
          <p:nvPr/>
        </p:nvSpPr>
        <p:spPr>
          <a:xfrm>
            <a:off x="2266615" y="6118998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A2083B02-CA23-27BE-6227-D0A398E60BB5}"/>
              </a:ext>
            </a:extLst>
          </p:cNvPr>
          <p:cNvSpPr/>
          <p:nvPr/>
        </p:nvSpPr>
        <p:spPr>
          <a:xfrm>
            <a:off x="3803799" y="5639763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D7FBB380-E523-E7D0-D54F-BE26675DC211}"/>
              </a:ext>
            </a:extLst>
          </p:cNvPr>
          <p:cNvSpPr/>
          <p:nvPr/>
        </p:nvSpPr>
        <p:spPr>
          <a:xfrm>
            <a:off x="3803799" y="6120616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3152985D-BB4A-9EC4-47FB-F16987730F7F}"/>
              </a:ext>
            </a:extLst>
          </p:cNvPr>
          <p:cNvSpPr/>
          <p:nvPr/>
        </p:nvSpPr>
        <p:spPr>
          <a:xfrm>
            <a:off x="5321933" y="5641381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BAA7B698-2114-1EFB-651D-E1DA95BD4D62}"/>
              </a:ext>
            </a:extLst>
          </p:cNvPr>
          <p:cNvSpPr/>
          <p:nvPr/>
        </p:nvSpPr>
        <p:spPr>
          <a:xfrm>
            <a:off x="5321933" y="6122234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CBDD9125-6BB2-F36D-284E-45332DF2EA57}"/>
              </a:ext>
            </a:extLst>
          </p:cNvPr>
          <p:cNvSpPr/>
          <p:nvPr/>
        </p:nvSpPr>
        <p:spPr>
          <a:xfrm>
            <a:off x="6827367" y="5642999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3F43DB49-7783-8FB1-2E20-0167A22B30D2}"/>
              </a:ext>
            </a:extLst>
          </p:cNvPr>
          <p:cNvSpPr/>
          <p:nvPr/>
        </p:nvSpPr>
        <p:spPr>
          <a:xfrm>
            <a:off x="6827367" y="6123852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4" name="Рисунок 83" descr="Изображение выглядит как курообразные, зарисовка, клюв, домашня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4603AB9D-3F55-B227-7EA6-3559E77EC8B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375" y="2094910"/>
            <a:ext cx="2152930" cy="2228167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огурец, овощи, производить, цуккини&#10;&#10;Автоматически созданное описание">
            <a:extLst>
              <a:ext uri="{FF2B5EF4-FFF2-40B4-BE49-F238E27FC236}">
                <a16:creationId xmlns:a16="http://schemas.microsoft.com/office/drawing/2014/main" id="{DD6C4ACA-FEB8-93E1-AA41-F9ACCA545965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1" y="-32544"/>
            <a:ext cx="2682958" cy="268295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зарисовка, рисунок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E7C5E88-0CA1-A944-E65B-B03952468EAC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56" y="-265678"/>
            <a:ext cx="4427763" cy="442776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ллюстрация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DF3E415-CA69-1F20-79C0-4DE1899EEB2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57" y="203336"/>
            <a:ext cx="2874560" cy="287456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ролик, Кролики и зайцы, мультфильм, домашний кролик&#10;&#10;Автоматически созданное описание">
            <a:extLst>
              <a:ext uri="{FF2B5EF4-FFF2-40B4-BE49-F238E27FC236}">
                <a16:creationId xmlns:a16="http://schemas.microsoft.com/office/drawing/2014/main" id="{BF8A6163-4608-3184-628B-3165234D26CD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96" y="1645921"/>
            <a:ext cx="2684780" cy="2684780"/>
          </a:xfrm>
          <a:prstGeom prst="rect">
            <a:avLst/>
          </a:prstGeom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FB6F29B-891E-B1BE-F76F-D3E7459ECB81}"/>
              </a:ext>
            </a:extLst>
          </p:cNvPr>
          <p:cNvSpPr/>
          <p:nvPr/>
        </p:nvSpPr>
        <p:spPr>
          <a:xfrm>
            <a:off x="2273526" y="4962468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id="{BDFF5EFE-5B67-6D8B-CF7A-CBDE3C271B55}"/>
              </a:ext>
            </a:extLst>
          </p:cNvPr>
          <p:cNvSpPr/>
          <p:nvPr/>
        </p:nvSpPr>
        <p:spPr>
          <a:xfrm>
            <a:off x="3796202" y="4958381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2E88B687-4F5E-585C-25F0-4A8415572BA8}"/>
              </a:ext>
            </a:extLst>
          </p:cNvPr>
          <p:cNvSpPr/>
          <p:nvPr/>
        </p:nvSpPr>
        <p:spPr>
          <a:xfrm>
            <a:off x="5319252" y="4965704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D47F72A5-B22A-99CC-6FAE-69D616399C30}"/>
              </a:ext>
            </a:extLst>
          </p:cNvPr>
          <p:cNvSpPr/>
          <p:nvPr/>
        </p:nvSpPr>
        <p:spPr>
          <a:xfrm>
            <a:off x="5311738" y="6121447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30BF346A-BEE8-1F75-AE46-E5F4459553C0}"/>
              </a:ext>
            </a:extLst>
          </p:cNvPr>
          <p:cNvSpPr/>
          <p:nvPr/>
        </p:nvSpPr>
        <p:spPr>
          <a:xfrm>
            <a:off x="2280108" y="6131431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C22BE734-5242-6F4C-A476-29497A0022B2}"/>
              </a:ext>
            </a:extLst>
          </p:cNvPr>
          <p:cNvSpPr/>
          <p:nvPr/>
        </p:nvSpPr>
        <p:spPr>
          <a:xfrm>
            <a:off x="3801664" y="5637235"/>
            <a:ext cx="398186" cy="398186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6FB0A899-05B9-4DEA-2900-E31FA723720E}"/>
              </a:ext>
            </a:extLst>
          </p:cNvPr>
          <p:cNvSpPr/>
          <p:nvPr/>
        </p:nvSpPr>
        <p:spPr>
          <a:xfrm>
            <a:off x="6830862" y="4487152"/>
            <a:ext cx="398186" cy="398186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BD7604AF-70D4-9DA8-3815-5EA7AF287B3E}"/>
              </a:ext>
            </a:extLst>
          </p:cNvPr>
          <p:cNvSpPr/>
          <p:nvPr/>
        </p:nvSpPr>
        <p:spPr>
          <a:xfrm>
            <a:off x="6827367" y="5655203"/>
            <a:ext cx="398186" cy="398186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6" y="-55230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9" grpId="0" animBg="1"/>
      <p:bldP spid="91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39</cp:revision>
  <dcterms:created xsi:type="dcterms:W3CDTF">2024-07-21T13:02:50Z</dcterms:created>
  <dcterms:modified xsi:type="dcterms:W3CDTF">2024-08-24T12:45:03Z</dcterms:modified>
</cp:coreProperties>
</file>