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F6F64B-827D-406D-83FC-0B0543247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" y="3046944"/>
            <a:ext cx="3681424" cy="3681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