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08.07.2025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18" y="2797140"/>
            <a:ext cx="3481795" cy="35427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5" b="1762"/>
          <a:stretch>
            <a:fillRect/>
          </a:stretch>
        </p:blipFill>
        <p:spPr>
          <a:xfrm>
            <a:off x="3196842" y="2550028"/>
            <a:ext cx="3948706" cy="407674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23416" r="15833" b="30084"/>
          <a:stretch>
            <a:fillRect/>
          </a:stretch>
        </p:blipFill>
        <p:spPr>
          <a:xfrm>
            <a:off x="2155070" y="2219023"/>
            <a:ext cx="5712937" cy="4591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87" y="2757959"/>
            <a:ext cx="5787264" cy="43404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8" y="220664"/>
            <a:ext cx="2339170" cy="23391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77" y="393563"/>
            <a:ext cx="2016760" cy="20167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2" y="220663"/>
            <a:ext cx="2122398" cy="212239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22" y="220663"/>
            <a:ext cx="2290885" cy="19020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51" y="194690"/>
            <a:ext cx="2339169" cy="23391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06" y="194690"/>
            <a:ext cx="2339169" cy="23391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58" y="195438"/>
            <a:ext cx="2339169" cy="23391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14" y="210859"/>
            <a:ext cx="2339169" cy="2339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1" t="2424" r="-2401" b="3012"/>
          <a:stretch>
            <a:fillRect/>
          </a:stretch>
        </p:blipFill>
        <p:spPr>
          <a:xfrm>
            <a:off x="7910795" y="2707843"/>
            <a:ext cx="4075200" cy="407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B93D0B-61A6-43E5-9B6B-B67C5039F574}"/>
</file>

<file path=customXml/itemProps2.xml><?xml version="1.0" encoding="utf-8"?>
<ds:datastoreItem xmlns:ds="http://schemas.openxmlformats.org/officeDocument/2006/customXml" ds:itemID="{D597D737-0A7C-4346-B006-2F12DE138511}"/>
</file>

<file path=customXml/itemProps3.xml><?xml version="1.0" encoding="utf-8"?>
<ds:datastoreItem xmlns:ds="http://schemas.openxmlformats.org/officeDocument/2006/customXml" ds:itemID="{AAA0B3B7-EEE7-4104-8921-B5B8172BC88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2025-07-08T07:16:30Z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DEAC0E19598948E0904AD696219902C0_12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