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microsoft.com/office/2007/relationships/hdphoto" Target="../media/image28.wdp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microsoft.com/office/2007/relationships/hdphoto" Target="../media/image25.wdp"/><Relationship Id="rId24" Type="http://schemas.openxmlformats.org/officeDocument/2006/relationships/image" Target="../media/image24.png"/><Relationship Id="rId23" Type="http://schemas.microsoft.com/office/2007/relationships/hdphoto" Target="../media/image23.wdp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microsoft.com/office/2007/relationships/hdphoto" Target="../media/image15.wdp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58" name="ляг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35" y="3907780"/>
            <a:ext cx="2731733" cy="2731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