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907" y="1979411"/>
            <a:ext cx="863761" cy="92281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3980" y="4751475"/>
            <a:ext cx="1075884" cy="107588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398" y="998682"/>
            <a:ext cx="803421" cy="80342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3" y="2902453"/>
            <a:ext cx="889311" cy="88931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3216" y="2882550"/>
            <a:ext cx="816192" cy="84879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064" y="982904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637" y="2889011"/>
            <a:ext cx="816192" cy="84879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06" b="99179" l="2222" r="97000">
                        <a14:foregroundMark x1="32667" y1="20033" x2="49222" y2="19540"/>
                        <a14:foregroundMark x1="40444" y1="16256" x2="64000" y2="25780"/>
                        <a14:foregroundMark x1="70222" y1="27915" x2="48000" y2="8703"/>
                        <a14:foregroundMark x1="52778" y1="4598" x2="31222" y2="13300"/>
                        <a14:foregroundMark x1="36222" y1="12151" x2="28111" y2="26929"/>
                        <a14:foregroundMark x1="24556" y1="26601" x2="27556" y2="34483"/>
                        <a14:foregroundMark x1="44111" y1="38588" x2="47778" y2="98686"/>
                        <a14:foregroundMark x1="48556" y1="89491" x2="30333" y2="99015"/>
                        <a14:foregroundMark x1="57889" y1="99015" x2="10778" y2="99507"/>
                        <a14:foregroundMark x1="10778" y1="91626" x2="63444" y2="99015"/>
                        <a14:foregroundMark x1="69889" y1="92447" x2="86778" y2="92447"/>
                        <a14:foregroundMark x1="93778" y1="94089" x2="97111" y2="92447"/>
                        <a14:foregroundMark x1="7111" y1="94089" x2="2333" y2="93268"/>
                        <a14:foregroundMark x1="32667" y1="18719" x2="29556" y2="21675"/>
                        <a14:foregroundMark x1="31778" y1="14614" x2="25667" y2="36125"/>
                        <a14:foregroundMark x1="44444" y1="3777" x2="51111" y2="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4608"/>
          <a:stretch>
            <a:fillRect/>
          </a:stretch>
        </p:blipFill>
        <p:spPr>
          <a:xfrm>
            <a:off x="2004050" y="1011007"/>
            <a:ext cx="765757" cy="73396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2389" y="924343"/>
            <a:ext cx="863761" cy="922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515" y="2874941"/>
            <a:ext cx="816192" cy="8487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434" y="4751475"/>
            <a:ext cx="1075884" cy="10758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6" y="3930592"/>
            <a:ext cx="889311" cy="8893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201" y="2854353"/>
            <a:ext cx="889311" cy="889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CA69CF-5A39-461E-17A6-B795014E1B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419" y="4847247"/>
            <a:ext cx="820954" cy="8209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2EA2CA-1AEF-C937-D9C6-9BB1D5497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180" y="985053"/>
            <a:ext cx="897210" cy="89721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5CAD1-2385-DD29-C451-4A8F5943B86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97" y="1846300"/>
            <a:ext cx="783850" cy="7838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79CE564-A976-5C9B-2267-7FD253763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2" y="2893831"/>
            <a:ext cx="783850" cy="78385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CA9AB-BA4E-5BC8-4344-EC15E85590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59" y="1998837"/>
            <a:ext cx="897210" cy="89721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9BA0958-F94A-6649-50D9-4C89AEC02E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572" y="3787098"/>
            <a:ext cx="820954" cy="8209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E5933-B9E6-4AC4-53B4-191FF86CF5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06" b="99179" l="2222" r="97000">
                        <a14:foregroundMark x1="32667" y1="20033" x2="49222" y2="19540"/>
                        <a14:foregroundMark x1="40444" y1="16256" x2="64000" y2="25780"/>
                        <a14:foregroundMark x1="70222" y1="27915" x2="48000" y2="8703"/>
                        <a14:foregroundMark x1="52778" y1="4598" x2="31222" y2="13300"/>
                        <a14:foregroundMark x1="36222" y1="12151" x2="28111" y2="26929"/>
                        <a14:foregroundMark x1="24556" y1="26601" x2="27556" y2="34483"/>
                        <a14:foregroundMark x1="44111" y1="38588" x2="47778" y2="98686"/>
                        <a14:foregroundMark x1="48556" y1="89491" x2="30333" y2="99015"/>
                        <a14:foregroundMark x1="57889" y1="99015" x2="10778" y2="99507"/>
                        <a14:foregroundMark x1="10778" y1="91626" x2="63444" y2="99015"/>
                        <a14:foregroundMark x1="69889" y1="92447" x2="86778" y2="92447"/>
                        <a14:foregroundMark x1="93778" y1="94089" x2="97111" y2="92447"/>
                        <a14:foregroundMark x1="7111" y1="94089" x2="2333" y2="93268"/>
                        <a14:foregroundMark x1="32667" y1="18719" x2="29556" y2="21675"/>
                        <a14:foregroundMark x1="31778" y1="14614" x2="25667" y2="36125"/>
                        <a14:foregroundMark x1="44444" y1="3777" x2="51111" y2="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4608"/>
          <a:stretch>
            <a:fillRect/>
          </a:stretch>
        </p:blipFill>
        <p:spPr>
          <a:xfrm>
            <a:off x="3031944" y="1011007"/>
            <a:ext cx="765757" cy="7339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3EBE74-5E32-FE2A-6920-7B66DFB9C1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06" b="99179" l="2222" r="97000">
                        <a14:foregroundMark x1="32667" y1="20033" x2="49222" y2="19540"/>
                        <a14:foregroundMark x1="40444" y1="16256" x2="64000" y2="25780"/>
                        <a14:foregroundMark x1="70222" y1="27915" x2="48000" y2="8703"/>
                        <a14:foregroundMark x1="52778" y1="4598" x2="31222" y2="13300"/>
                        <a14:foregroundMark x1="36222" y1="12151" x2="28111" y2="26929"/>
                        <a14:foregroundMark x1="24556" y1="26601" x2="27556" y2="34483"/>
                        <a14:foregroundMark x1="44111" y1="38588" x2="47778" y2="98686"/>
                        <a14:foregroundMark x1="48556" y1="89491" x2="30333" y2="99015"/>
                        <a14:foregroundMark x1="57889" y1="99015" x2="10778" y2="99507"/>
                        <a14:foregroundMark x1="10778" y1="91626" x2="63444" y2="99015"/>
                        <a14:foregroundMark x1="69889" y1="92447" x2="86778" y2="92447"/>
                        <a14:foregroundMark x1="93778" y1="94089" x2="97111" y2="92447"/>
                        <a14:foregroundMark x1="7111" y1="94089" x2="2333" y2="93268"/>
                        <a14:foregroundMark x1="32667" y1="18719" x2="29556" y2="21675"/>
                        <a14:foregroundMark x1="31778" y1="14614" x2="25667" y2="36125"/>
                        <a14:foregroundMark x1="44444" y1="3777" x2="51111" y2="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4608"/>
          <a:stretch>
            <a:fillRect/>
          </a:stretch>
        </p:blipFill>
        <p:spPr>
          <a:xfrm>
            <a:off x="3083491" y="2918772"/>
            <a:ext cx="765757" cy="7339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86" y="23012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18</cp:revision>
  <dcterms:created xsi:type="dcterms:W3CDTF">2024-05-03T09:09:01Z</dcterms:created>
  <dcterms:modified xsi:type="dcterms:W3CDTF">2025-07-09T12:31:29Z</dcterms:modified>
</cp:coreProperties>
</file>