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1.png"/><Relationship Id="rId21" Type="http://schemas.openxmlformats.org/officeDocument/2006/relationships/tags" Target="../tags/tag1.xml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136890" y="2406015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