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D6B6-50AA-2A50-274D-D45B6F156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618E03-68AA-96B8-5C27-7605C5D81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51B01-928B-9AF2-98FA-BD25AB6A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8E9AA-3C57-2B91-E271-E6C0C349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963DD-7EA9-E8DA-62F1-F56637C5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1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BE49F-13F8-943B-38D9-C5A6A47C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BB3E3-5995-5CD3-9F61-9F37B20F1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19AD9-CD5E-7531-9342-E89D4B48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64AD2-09CD-26BF-B5D1-077DE7B0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B913F-1B67-5A27-3E5F-CC331590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2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F19183-D03F-D7D4-3CD6-E5ABBEA99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43058-0D48-A937-B844-1D66B0968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1D322-5CC5-FBD7-CA42-8BBEC736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E3699-8B78-CD24-F9EA-5CDBDD99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0CD4F-4EE2-E06B-3C90-3549B288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2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00A4B-E96D-2A05-0388-0752E6F3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39F76-1638-A25A-F68A-A66F0B8A8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3797C-4D24-4F47-B752-BAAAC9E2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E4685-81FA-A74C-79FE-BE16B70A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792AC-7041-098C-F0D0-7E768A01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15BE0-2FAA-8E14-D2EA-B601ECA5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9B775-5240-2127-7EF7-506B68DF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1E2CC-B610-210E-66C0-E24A4DB0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D3FF9-7377-1951-7E8B-DF45782E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799CE-A9BB-1F11-E58B-F2460F0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0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1FC90-3DC9-232B-09FD-07D6467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24666-A2B3-FE24-3E3E-98187DC9D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84F54-DEAB-56DD-4C40-4ECBB082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D6194-6021-6089-7754-B74CC826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83D1C1-5CEF-094A-23E2-F5A380C4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894CE3-63B9-01C4-5178-E65A1757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BE435-4A84-529C-E598-5C6EC07E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D068-9D4A-DC16-FAE7-4A0FB4D3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DB0E6F-EE50-6CB7-C468-52A0713C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1DD5E8-9621-B5D2-52D4-7978235B2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7B6AFB-A6B7-BD8C-942D-5A38E800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0C55A6-D9B5-E178-F08F-79F87753C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2416CF-0CA8-87BC-D732-8B890758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959CF5-B839-195B-3B4B-6BF6800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7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9104-B656-60FE-EEDF-ED07485F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816B46-5F58-C966-2B97-22854629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73849C-9DE3-1889-60F1-ADAB68B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89736D-AD48-A116-1661-107AAA3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5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24013-B316-9479-4AB5-AA9324CD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64626-736E-173E-C106-AF2860C4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80981-4F02-A5F4-EE60-251D92BD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58FB4-092E-DF29-E01C-8EE1721B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5847D-9FE0-0355-CF4E-EEC7CDCA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9F860-6A9E-513F-FAA8-90BD79B46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FD79A-BF07-9A3B-5113-385D91EB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F9D3A6-664A-9813-F020-6F4C3ADC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E966A-522C-D101-3144-AEC607CD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CF804-53EC-FACD-9102-817305BA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CF262-0C6F-C716-13D0-56849B89E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E85F7E-523F-2453-428C-13061815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083EE-D11A-880D-99C0-762B6FB5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6E7F-0811-8AF2-D7B5-7011D8DD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07DCB-7C63-0119-7F4E-E5F04DB0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0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8546F-DB34-05E4-2631-B796D89C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866D2-5156-9BD0-30EE-613405B21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EE8E6-DE13-7B6F-4C1A-1E3D05A56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5848-ABB8-445E-B269-DB48D3A6188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C7FB7-5607-6190-A955-112EF2508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3DD04-E32B-3F33-D628-2349B6299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A541-E33F-4298-B46F-02893CDF1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1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7193E6-9EEB-88A4-917A-92C5BBE37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88A93DEC-2B12-622A-0C94-0A6B8B0DBB41}"/>
              </a:ext>
            </a:extLst>
          </p:cNvPr>
          <p:cNvSpPr/>
          <p:nvPr/>
        </p:nvSpPr>
        <p:spPr>
          <a:xfrm>
            <a:off x="4203001" y="452217"/>
            <a:ext cx="6631269" cy="61273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414371-343B-6EBD-714B-6FFCED2464D9}"/>
              </a:ext>
            </a:extLst>
          </p:cNvPr>
          <p:cNvSpPr/>
          <p:nvPr/>
        </p:nvSpPr>
        <p:spPr>
          <a:xfrm>
            <a:off x="4600373" y="1607895"/>
            <a:ext cx="304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CA-CA-CA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chytra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....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439BB4-50BB-309A-8C70-54A7FF6F9C8F}"/>
              </a:ext>
            </a:extLst>
          </p:cNvPr>
          <p:cNvSpPr/>
          <p:nvPr/>
        </p:nvSpPr>
        <p:spPr>
          <a:xfrm>
            <a:off x="4631959" y="822712"/>
            <a:ext cx="305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CA-CA-CA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pełźnie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...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4F5234-7DC4-355F-F5CB-FDCDBE0C4419}"/>
              </a:ext>
            </a:extLst>
          </p:cNvPr>
          <p:cNvSpPr/>
          <p:nvPr/>
        </p:nvSpPr>
        <p:spPr>
          <a:xfrm>
            <a:off x="4631959" y="3014182"/>
            <a:ext cx="350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CU-CU-CU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 ....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CD23FF-A7A7-7C70-3D7E-A52C226C0A7F}"/>
              </a:ext>
            </a:extLst>
          </p:cNvPr>
          <p:cNvSpPr/>
          <p:nvPr/>
        </p:nvSpPr>
        <p:spPr>
          <a:xfrm>
            <a:off x="4600373" y="3738649"/>
            <a:ext cx="308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CY-CY-CY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kwaśne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644E12-C735-9782-EC65-7E6A1A790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3383" y="2711709"/>
            <a:ext cx="1063954" cy="10639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CA0CE7-2C3E-FD39-D16B-83D91E5C5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756" y="3448981"/>
            <a:ext cx="598442" cy="812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4797A7-5392-701C-B567-F51C24B6A2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79" y="1319866"/>
            <a:ext cx="956912" cy="9597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2AF204-1B5E-189F-6869-7916D343D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92" y="431222"/>
            <a:ext cx="956911" cy="9646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ABBB553-74A0-E61D-B062-EB055DD8B513}"/>
              </a:ext>
            </a:extLst>
          </p:cNvPr>
          <p:cNvSpPr/>
          <p:nvPr/>
        </p:nvSpPr>
        <p:spPr>
          <a:xfrm>
            <a:off x="4614710" y="229094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CE-CE-CE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słodkie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3CE05D-DB0A-A3C4-A716-F9C4519FB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6906" y="1988400"/>
            <a:ext cx="808347" cy="80834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2C7F72D-C346-F8FD-E5D5-A8CF7A46DD5D}"/>
              </a:ext>
            </a:extLst>
          </p:cNvPr>
          <p:cNvSpPr/>
          <p:nvPr/>
        </p:nvSpPr>
        <p:spPr>
          <a:xfrm>
            <a:off x="4584343" y="4458891"/>
            <a:ext cx="31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OC-OC-OC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ciemna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FC5DA9-5BCB-F8C7-8F4E-985F1008481A}"/>
              </a:ext>
            </a:extLst>
          </p:cNvPr>
          <p:cNvSpPr/>
          <p:nvPr/>
        </p:nvSpPr>
        <p:spPr>
          <a:xfrm>
            <a:off x="4604587" y="5141940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EC-EC-EC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srebrny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....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6AA82C-215C-9DC9-BD74-C12C3921CF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4392" y="4920556"/>
            <a:ext cx="1028916" cy="102891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5056FB-CD07-E679-A469-DBC4D4C65C98}"/>
              </a:ext>
            </a:extLst>
          </p:cNvPr>
          <p:cNvSpPr/>
          <p:nvPr/>
        </p:nvSpPr>
        <p:spPr>
          <a:xfrm>
            <a:off x="4631959" y="5862567"/>
            <a:ext cx="352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AC-AC-AC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budują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 ....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AF54F1-B4EA-B3E1-03D3-812A32046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2475" y="5372772"/>
            <a:ext cx="1120752" cy="1120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6587-3FFE-31D8-638F-DEBF17E8EB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34" y="1737409"/>
            <a:ext cx="3214250" cy="3383181"/>
          </a:xfrm>
          <a:prstGeom prst="rect">
            <a:avLst/>
          </a:prstGeom>
        </p:spPr>
      </p:pic>
      <p:pic>
        <p:nvPicPr>
          <p:cNvPr id="3" name="Picture 1" descr="Без назви-1">
            <a:extLst>
              <a:ext uri="{FF2B5EF4-FFF2-40B4-BE49-F238E27FC236}">
                <a16:creationId xmlns:a16="http://schemas.microsoft.com/office/drawing/2014/main" id="{7B84EA12-173B-12FF-F9D0-CD86F5ACE7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5953" y="2309493"/>
            <a:ext cx="3815715" cy="38157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400D8D7-BE4B-CEB3-720D-3267726EAB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" b="-3486"/>
          <a:stretch>
            <a:fillRect/>
          </a:stretch>
        </p:blipFill>
        <p:spPr>
          <a:xfrm>
            <a:off x="8194614" y="3975725"/>
            <a:ext cx="1093125" cy="11401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127AA7-78A8-42E3-56F5-F8C0CB38F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9472" y="3622056"/>
            <a:ext cx="598442" cy="8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59F26D-CB4F-4072-88C6-920DF1CAA063}"/>
</file>

<file path=customXml/itemProps2.xml><?xml version="1.0" encoding="utf-8"?>
<ds:datastoreItem xmlns:ds="http://schemas.openxmlformats.org/officeDocument/2006/customXml" ds:itemID="{58170214-44A3-49AD-9CFF-47B1F437828A}"/>
</file>

<file path=customXml/itemProps3.xml><?xml version="1.0" encoding="utf-8"?>
<ds:datastoreItem xmlns:ds="http://schemas.openxmlformats.org/officeDocument/2006/customXml" ds:itemID="{227AC9C0-A0A5-4FC6-98EB-14ADD79EC67D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11</cp:revision>
  <dcterms:created xsi:type="dcterms:W3CDTF">2024-04-20T11:39:50Z</dcterms:created>
  <dcterms:modified xsi:type="dcterms:W3CDTF">2025-07-09T14:23:55Z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