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25.06.2025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457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25.06.2025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037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25.06.2025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7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25.06.2025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7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25.06.2025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542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25.06.2025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437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25.06.2025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864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25.06.2025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660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25.06.2025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3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25.06.2025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964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8211-3C0A-420E-A9D7-AA8E48349F1F}" type="datetimeFigureOut">
              <a:rPr lang="uk-UA" smtClean="0"/>
              <a:t>25.06.2025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098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8211-3C0A-420E-A9D7-AA8E48349F1F}" type="datetimeFigureOut">
              <a:rPr lang="uk-UA" smtClean="0"/>
              <a:t>25.06.2025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170F-EDC6-43EB-8277-DC95CAFE2A0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24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" name="Стрелка вниз 55"/>
          <p:cNvSpPr/>
          <p:nvPr/>
        </p:nvSpPr>
        <p:spPr>
          <a:xfrm rot="19254437">
            <a:off x="7362861" y="643918"/>
            <a:ext cx="689996" cy="1080604"/>
          </a:xfrm>
          <a:prstGeom prst="downArrow">
            <a:avLst>
              <a:gd name="adj1" fmla="val 40682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69" y="3441570"/>
            <a:ext cx="2417142" cy="20614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" name="Picture 3" descr="Без назви-1">
            <a:extLst>
              <a:ext uri="{FF2B5EF4-FFF2-40B4-BE49-F238E27FC236}">
                <a16:creationId xmlns:a16="http://schemas.microsoft.com/office/drawing/2014/main" id="{C7CEE48E-7198-6537-5C3F-EA1D79518A8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40042" y="2127965"/>
            <a:ext cx="4001603" cy="4001603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F2BB0D1-7C7E-01B2-1945-14C889BDE929}"/>
              </a:ext>
            </a:extLst>
          </p:cNvPr>
          <p:cNvGrpSpPr/>
          <p:nvPr/>
        </p:nvGrpSpPr>
        <p:grpSpPr>
          <a:xfrm>
            <a:off x="6935262" y="1524098"/>
            <a:ext cx="4572303" cy="4504105"/>
            <a:chOff x="9267287" y="5819644"/>
            <a:chExt cx="4572303" cy="4202220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DC5770E7-B985-25B8-7507-82738C76E227}"/>
                </a:ext>
              </a:extLst>
            </p:cNvPr>
            <p:cNvGrpSpPr/>
            <p:nvPr/>
          </p:nvGrpSpPr>
          <p:grpSpPr>
            <a:xfrm>
              <a:off x="9267287" y="5819644"/>
              <a:ext cx="4474803" cy="4202220"/>
              <a:chOff x="1717963" y="1039090"/>
              <a:chExt cx="4350327" cy="4253345"/>
            </a:xfrm>
            <a:pattFill prst="pct5">
              <a:fgClr>
                <a:srgbClr val="FFFF00"/>
              </a:fgClr>
              <a:bgClr>
                <a:schemeClr val="bg1"/>
              </a:bgClr>
            </a:pattFill>
          </p:grpSpPr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9B65A11E-27B2-45F5-40C6-2A95C49D980B}"/>
                  </a:ext>
                </a:extLst>
              </p:cNvPr>
              <p:cNvSpPr/>
              <p:nvPr/>
            </p:nvSpPr>
            <p:spPr>
              <a:xfrm>
                <a:off x="1717963" y="1039090"/>
                <a:ext cx="4350327" cy="4253345"/>
              </a:xfrm>
              <a:prstGeom prst="ellips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5C463F38-9FEB-1238-7B2F-208F56D3789B}"/>
                  </a:ext>
                </a:extLst>
              </p:cNvPr>
              <p:cNvCxnSpPr>
                <a:stCxn id="31" idx="0"/>
                <a:endCxn id="31" idx="4"/>
              </p:cNvCxnSpPr>
              <p:nvPr/>
            </p:nvCxnSpPr>
            <p:spPr>
              <a:xfrm>
                <a:off x="3893127" y="1039090"/>
                <a:ext cx="0" cy="4253345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id="{EFAED48B-6499-BE9F-ABAD-7B903023D746}"/>
                  </a:ext>
                </a:extLst>
              </p:cNvPr>
              <p:cNvCxnSpPr>
                <a:stCxn id="31" idx="2"/>
                <a:endCxn id="31" idx="6"/>
              </p:cNvCxnSpPr>
              <p:nvPr/>
            </p:nvCxnSpPr>
            <p:spPr>
              <a:xfrm>
                <a:off x="1717963" y="3165763"/>
                <a:ext cx="4350327" cy="0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D72866BC-7AE1-8B4D-2C0D-A51B5523C281}"/>
                  </a:ext>
                </a:extLst>
              </p:cNvPr>
              <p:cNvCxnSpPr>
                <a:stCxn id="31" idx="1"/>
                <a:endCxn id="31" idx="5"/>
              </p:cNvCxnSpPr>
              <p:nvPr/>
            </p:nvCxnSpPr>
            <p:spPr>
              <a:xfrm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id="{0708E3DE-83FE-3915-FD84-E4DAECD11445}"/>
                  </a:ext>
                </a:extLst>
              </p:cNvPr>
              <p:cNvCxnSpPr>
                <a:stCxn id="31" idx="7"/>
                <a:endCxn id="31" idx="3"/>
              </p:cNvCxnSpPr>
              <p:nvPr/>
            </p:nvCxnSpPr>
            <p:spPr>
              <a:xfrm flipH="1">
                <a:off x="2355054" y="1661978"/>
                <a:ext cx="3076145" cy="3007569"/>
              </a:xfrm>
              <a:prstGeom prst="line">
                <a:avLst/>
              </a:prstGeom>
              <a:grpFill/>
              <a:ln w="57150">
                <a:solidFill>
                  <a:srgbClr val="FF66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</p:grpSp>
        <p:pic>
          <p:nvPicPr>
            <p:cNvPr id="14" name="Рисунок 13" descr="Изображение выглядит как зеркало&#10;&#10;Автоматически созданное описание">
              <a:extLst>
                <a:ext uri="{FF2B5EF4-FFF2-40B4-BE49-F238E27FC236}">
                  <a16:creationId xmlns:a16="http://schemas.microsoft.com/office/drawing/2014/main" id="{2A963687-F3AC-2E69-FB5A-63C5FBBA8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2752">
              <a:off x="10186135" y="5951370"/>
              <a:ext cx="1545240" cy="154524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напиток, кофейная чашка, кофе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3EE5305D-352C-C4B1-DF29-A45640152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3667">
              <a:off x="11347919" y="5820101"/>
              <a:ext cx="1484648" cy="1484648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214A42B-2E63-ED55-8FD7-3EA2625A2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41332">
              <a:off x="12264945" y="6468998"/>
              <a:ext cx="1574645" cy="1574645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4B8B14C-2C5F-1C03-170C-FF363FD20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10019">
              <a:off x="12235975" y="7828876"/>
              <a:ext cx="1353069" cy="1353069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ваз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BB2D10-086A-0C2C-F4F7-833314707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4365">
              <a:off x="11331202" y="8369458"/>
              <a:ext cx="1430778" cy="1430778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F39084F-ABDC-AA55-4BFF-D11EFE8F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42535">
              <a:off x="10332525" y="8612679"/>
              <a:ext cx="1245743" cy="1245743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фрукт, еда, десерт, молоч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787329CE-6D7B-898B-99F7-AFB1A78D4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6462" y="7995917"/>
              <a:ext cx="1109972" cy="1109972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дыня, фрукт, мускусная дыня, канталупа&#10;&#10;Автоматически созданное описание">
              <a:extLst>
                <a:ext uri="{FF2B5EF4-FFF2-40B4-BE49-F238E27FC236}">
                  <a16:creationId xmlns:a16="http://schemas.microsoft.com/office/drawing/2014/main" id="{3E0211B1-AA9A-FEEA-2939-CFD9A57C6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8306" y="6715065"/>
              <a:ext cx="1159209" cy="1151408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8615585" y="3181204"/>
            <a:ext cx="1211659" cy="118989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Start</a:t>
            </a:r>
            <a:endParaRPr lang="uk-UA" dirty="0">
              <a:latin typeface="Comic Sans MS" panose="030F0702030302020204" pitchFamily="66" charset="0"/>
            </a:endParaRP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Stop</a:t>
            </a:r>
            <a:r>
              <a:rPr lang="uk-UA" dirty="0">
                <a:latin typeface="Comic Sans MS" panose="030F0702030302020204" pitchFamily="66" charset="0"/>
              </a:rPr>
              <a:t>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подарок">
            <a:extLst>
              <a:ext uri="{FF2B5EF4-FFF2-40B4-BE49-F238E27FC236}">
                <a16:creationId xmlns:a16="http://schemas.microsoft.com/office/drawing/2014/main" id="{461A5A5B-B843-8EA9-A238-B9290B68292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7" name="награда">
            <a:extLst>
              <a:ext uri="{FF2B5EF4-FFF2-40B4-BE49-F238E27FC236}">
                <a16:creationId xmlns:a16="http://schemas.microsoft.com/office/drawing/2014/main" id="{48FC9980-0563-3E08-67FD-9B73659CAE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23" y="103596"/>
            <a:ext cx="2805206" cy="290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6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3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700000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100000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500000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000000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5" ma:contentTypeDescription="Create a new document." ma:contentTypeScope="" ma:versionID="f8fa928cf781bd487a4e11340206ad1f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3f79cc87fb949288bf24416be41b7e7d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eleteAfter" minOccurs="0"/>
                <xsd:element ref="ns2:AutoDeleteEnabled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DeleteAfter" ma:index="18" nillable="true" ma:displayName="DeleteAfter" ma:description="Дата автоматического удаления файла" ma:format="DateOnly" ma:internalName="DeleteAfter">
      <xsd:simpleType>
        <xsd:restriction base="dms:DateTime"/>
      </xsd:simpleType>
    </xsd:element>
    <xsd:element name="AutoDeleteEnabled" ma:index="19" nillable="true" ma:displayName="AutoDeleteEnabled" ma:default="No" ma:format="Dropdown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AutoUploadMarker" ma:index="20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21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22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  <FolderPath xmlns="876591a1-c0b6-4057-a688-cc45bda7c190" xsi:nil="true"/>
    <AutoDeleteEnabled xmlns="876591a1-c0b6-4057-a688-cc45bda7c190">No</AutoDeleteEnabled>
    <UploadSource xmlns="876591a1-c0b6-4057-a688-cc45bda7c190" xsi:nil="true"/>
    <DeleteAfter xmlns="876591a1-c0b6-4057-a688-cc45bda7c190" xsi:nil="true"/>
    <AutoUploadMarker xmlns="876591a1-c0b6-4057-a688-cc45bda7c190" xsi:nil="true"/>
  </documentManagement>
</p:properties>
</file>

<file path=customXml/itemProps1.xml><?xml version="1.0" encoding="utf-8"?>
<ds:datastoreItem xmlns:ds="http://schemas.openxmlformats.org/officeDocument/2006/customXml" ds:itemID="{91063C9C-C899-4121-B602-FF547090AF69}"/>
</file>

<file path=customXml/itemProps2.xml><?xml version="1.0" encoding="utf-8"?>
<ds:datastoreItem xmlns:ds="http://schemas.openxmlformats.org/officeDocument/2006/customXml" ds:itemID="{AA8C6E98-899E-49D7-B61A-A3D80F86B58E}"/>
</file>

<file path=customXml/itemProps3.xml><?xml version="1.0" encoding="utf-8"?>
<ds:datastoreItem xmlns:ds="http://schemas.openxmlformats.org/officeDocument/2006/customXml" ds:itemID="{080EB222-117B-45D0-8965-1B653C425880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5</cp:revision>
  <dcterms:created xsi:type="dcterms:W3CDTF">2024-04-23T06:56:41Z</dcterms:created>
  <dcterms:modified xsi:type="dcterms:W3CDTF">2025-06-25T08:59:55Z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