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0D772F1-B2A2-4E67-9FA4-CAAAE2919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87" y="2171699"/>
            <a:ext cx="4010435" cy="40104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