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M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36BFB-AD43-0212-A72E-C774F458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975088-FFB8-CC15-8769-6A2524C5B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2C01AA-5AB7-B530-2848-D813394A5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ABA-5208-46B3-B229-18BA83464D14}" type="datetimeFigureOut">
              <a:rPr lang="ru-MD" smtClean="0"/>
              <a:t>11.04.2025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671C6-153D-EABD-2020-3B6CE990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7D7BD-F17C-7859-1B9C-EC131837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9A1-9D64-4627-80D3-80F0877C5E6A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82764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ED37C-DBB9-6CB6-23F3-D56C14E8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769A0C-9C03-A648-7583-8E37FFA68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00D25-F708-76C9-F921-041F0BF5C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ABA-5208-46B3-B229-18BA83464D14}" type="datetimeFigureOut">
              <a:rPr lang="ru-MD" smtClean="0"/>
              <a:t>11.04.2025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C7F45-6DB8-E9EC-7EDF-16565F442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DA23D1-B0CA-07A0-A5AF-71335520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9A1-9D64-4627-80D3-80F0877C5E6A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68529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6D278F-F80D-77CC-ECAF-03FA99B355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0AE72E-4319-919F-CEC5-E3A853134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86A176-9575-D423-6CF5-3B5089D7A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ABA-5208-46B3-B229-18BA83464D14}" type="datetimeFigureOut">
              <a:rPr lang="ru-MD" smtClean="0"/>
              <a:t>11.04.2025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BC6A8D-D889-C607-132A-B53B95E5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BF1056-F2A0-217C-FB4D-EDC8804D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9A1-9D64-4627-80D3-80F0877C5E6A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69654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36DD4-59B8-5383-AD8C-5387D50B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CB8644-3EAC-882E-C4E2-D50E7532C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CC9777-C820-FD4C-97D0-1D4675994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ABA-5208-46B3-B229-18BA83464D14}" type="datetimeFigureOut">
              <a:rPr lang="ru-MD" smtClean="0"/>
              <a:t>11.04.2025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C03851-2A61-C23A-5C3C-BA7985E54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B97BF-6B30-F055-5381-854D5EFB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9A1-9D64-4627-80D3-80F0877C5E6A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86921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BE46E-B56A-38BF-E6B1-777275F6A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1CF339-89A5-10E7-90CA-F6E0F8A4D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6C49EE-D9CE-7156-8B34-625970188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ABA-5208-46B3-B229-18BA83464D14}" type="datetimeFigureOut">
              <a:rPr lang="ru-MD" smtClean="0"/>
              <a:t>11.04.2025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022529-4C51-A2FA-8130-0B5BA980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4BDF8B-0250-ED51-EE8E-5B069D73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9A1-9D64-4627-80D3-80F0877C5E6A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86101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73346-A0B9-5DD7-61CA-D4A15D90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28B568-F93F-51C6-7A25-7DF87D596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AB8E85-D1A1-7D29-CE7D-715F9E8F0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B61387-2B8E-0DDF-E194-697B30DFB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ABA-5208-46B3-B229-18BA83464D14}" type="datetimeFigureOut">
              <a:rPr lang="ru-MD" smtClean="0"/>
              <a:t>11.04.2025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548F07-D126-7420-10B0-D30727A6A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F8C96-F056-8BF2-0592-9436E1BFE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9A1-9D64-4627-80D3-80F0877C5E6A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30224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125D6-E6D3-208F-2357-115DA1149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F8B272-CA32-256B-4B4B-5A81FB1F2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0021E8-333C-A452-F835-6E3C64655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06E975-C682-C586-F15A-6B281D9DD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5C71D5-3529-9027-A2FA-CEB5DB19D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6E2DD0-0511-6F71-B1E8-B705ED19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ABA-5208-46B3-B229-18BA83464D14}" type="datetimeFigureOut">
              <a:rPr lang="ru-MD" smtClean="0"/>
              <a:t>11.04.2025</a:t>
            </a:fld>
            <a:endParaRPr lang="ru-MD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A78089-8D86-D094-C157-8314804B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0D3F69-022C-7725-B1C8-38677E35C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9A1-9D64-4627-80D3-80F0877C5E6A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0364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E0BD7-B094-1DC0-8820-66DB2811D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0E37CA-5AA5-4684-CED0-DC69C0526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ABA-5208-46B3-B229-18BA83464D14}" type="datetimeFigureOut">
              <a:rPr lang="ru-MD" smtClean="0"/>
              <a:t>11.04.2025</a:t>
            </a:fld>
            <a:endParaRPr lang="ru-MD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BD1061-4124-9A10-5772-603DB85D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3CD196-F66B-CD57-C95A-21BA0D8A3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9A1-9D64-4627-80D3-80F0877C5E6A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05894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4C284D-D7FA-FEAB-518A-0AED538E7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ABA-5208-46B3-B229-18BA83464D14}" type="datetimeFigureOut">
              <a:rPr lang="ru-MD" smtClean="0"/>
              <a:t>11.04.2025</a:t>
            </a:fld>
            <a:endParaRPr lang="ru-MD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427B82-2719-1C81-DAEA-7620A0F1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42B806-4A40-6080-DED0-C9840FDF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9A1-9D64-4627-80D3-80F0877C5E6A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51373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1748-3409-47DE-C1F7-B5C9E94D7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BD040-20B3-DFD6-B4DC-388BDA321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920E27-A2C9-DB5E-718A-7DD6095AF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F52E79-E92F-029E-2D4F-BB2FE594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ABA-5208-46B3-B229-18BA83464D14}" type="datetimeFigureOut">
              <a:rPr lang="ru-MD" smtClean="0"/>
              <a:t>11.04.2025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623981-91E5-9ABB-FE5B-FE9D570BA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043AA1-974F-B98A-DB2F-2EAAFBFAA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9A1-9D64-4627-80D3-80F0877C5E6A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93564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F827E-E988-96BE-D914-36CA34DF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EFDCF6-6845-019A-2F55-1D4DB137D9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MD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630F01-120D-4200-F605-0DB7E691C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F02DA6-D9F5-3F83-9387-6EC9D6B48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5ABA-5208-46B3-B229-18BA83464D14}" type="datetimeFigureOut">
              <a:rPr lang="ru-MD" smtClean="0"/>
              <a:t>11.04.2025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8F0600-8AC0-DBBD-73AF-132B5E8F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0537E5-7010-C5FB-0C9D-C43280B93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19A1-9D64-4627-80D3-80F0877C5E6A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0964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9BA27-A574-983C-36AA-60E01FFD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CDFED8-A041-3CAE-ECFC-8CAD30A58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C68520-A9A5-0E94-7F34-DA745D85D9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FD5ABA-5208-46B3-B229-18BA83464D14}" type="datetimeFigureOut">
              <a:rPr lang="ru-MD" smtClean="0"/>
              <a:t>11.04.2025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CB3136-25C3-06C3-1FE9-752CD9B43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E0DE13-8A61-A7B4-EC61-89999F736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5619A1-9D64-4627-80D3-80F0877C5E6A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67455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">
            <a:extLst>
              <a:ext uri="{FF2B5EF4-FFF2-40B4-BE49-F238E27FC236}">
                <a16:creationId xmlns:a16="http://schemas.microsoft.com/office/drawing/2014/main" id="{BB131B4E-BACD-0ADE-1CA6-830EF20EE410}"/>
              </a:ext>
            </a:extLst>
          </p:cNvPr>
          <p:cNvSpPr/>
          <p:nvPr/>
        </p:nvSpPr>
        <p:spPr>
          <a:xfrm>
            <a:off x="4058399" y="346709"/>
            <a:ext cx="7814079" cy="5742896"/>
          </a:xfrm>
          <a:prstGeom prst="roundRect">
            <a:avLst/>
          </a:prstGeom>
          <a:solidFill>
            <a:srgbClr val="A5C5EE">
              <a:alpha val="76000"/>
            </a:srgbClr>
          </a:solidFill>
          <a:ln w="3175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chemeClr val="accent5">
                  <a:lumMod val="50000"/>
                </a:schemeClr>
              </a:solidFill>
              <a:latin typeface="Blue curve" panose="02000500000000000000" pitchFamily="2" charset="0"/>
            </a:endParaRPr>
          </a:p>
        </p:txBody>
      </p:sp>
      <p:pic>
        <p:nvPicPr>
          <p:cNvPr id="6" name="Изображение 2" descr="image-removebg-preview (57)">
            <a:extLst>
              <a:ext uri="{FF2B5EF4-FFF2-40B4-BE49-F238E27FC236}">
                <a16:creationId xmlns:a16="http://schemas.microsoft.com/office/drawing/2014/main" id="{EA3747A1-9F00-D959-6255-980990F34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7986395" y="3304835"/>
            <a:ext cx="2178685" cy="2249805"/>
          </a:xfrm>
          <a:prstGeom prst="rect">
            <a:avLst/>
          </a:prstGeom>
        </p:spPr>
      </p:pic>
      <p:pic>
        <p:nvPicPr>
          <p:cNvPr id="7" name="Изображение 3" descr="image-removebg-preview (57)">
            <a:extLst>
              <a:ext uri="{FF2B5EF4-FFF2-40B4-BE49-F238E27FC236}">
                <a16:creationId xmlns:a16="http://schemas.microsoft.com/office/drawing/2014/main" id="{72983352-5017-BC59-4312-A094B8879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9978389" y="1102020"/>
            <a:ext cx="2178051" cy="2249171"/>
          </a:xfrm>
          <a:prstGeom prst="rect">
            <a:avLst/>
          </a:prstGeom>
        </p:spPr>
      </p:pic>
      <p:pic>
        <p:nvPicPr>
          <p:cNvPr id="8" name="Изображение 9" descr="image-removebg-preview (57)">
            <a:extLst>
              <a:ext uri="{FF2B5EF4-FFF2-40B4-BE49-F238E27FC236}">
                <a16:creationId xmlns:a16="http://schemas.microsoft.com/office/drawing/2014/main" id="{8127CBA0-72C8-359F-759B-B0CD96963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17" b="88696" l="8889" r="88889">
                        <a14:foregroundMark x1="35556" y1="6957" x2="64444" y2="6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69329" y="3445170"/>
            <a:ext cx="2264411" cy="2338705"/>
          </a:xfrm>
          <a:prstGeom prst="rect">
            <a:avLst/>
          </a:prstGeom>
        </p:spPr>
      </p:pic>
      <p:pic>
        <p:nvPicPr>
          <p:cNvPr id="9" name="Изображение 10" descr="image-removebg-preview (57)">
            <a:extLst>
              <a:ext uri="{FF2B5EF4-FFF2-40B4-BE49-F238E27FC236}">
                <a16:creationId xmlns:a16="http://schemas.microsoft.com/office/drawing/2014/main" id="{9DC5A948-0D6B-9A4A-DBDA-CB924C111F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23881" y="3075600"/>
            <a:ext cx="2366645" cy="2443480"/>
          </a:xfrm>
          <a:prstGeom prst="rect">
            <a:avLst/>
          </a:prstGeom>
        </p:spPr>
      </p:pic>
      <p:pic>
        <p:nvPicPr>
          <p:cNvPr id="10" name="Изображение 11" descr="image-removebg-preview (57)">
            <a:extLst>
              <a:ext uri="{FF2B5EF4-FFF2-40B4-BE49-F238E27FC236}">
                <a16:creationId xmlns:a16="http://schemas.microsoft.com/office/drawing/2014/main" id="{F35EC3A2-48D2-68B3-3FF9-A6269DB6F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4755" y="1007405"/>
            <a:ext cx="2259331" cy="2332991"/>
          </a:xfrm>
          <a:prstGeom prst="rect">
            <a:avLst/>
          </a:prstGeom>
        </p:spPr>
      </p:pic>
      <p:pic>
        <p:nvPicPr>
          <p:cNvPr id="11" name="Изображение 12" descr="image-removebg-preview (57)">
            <a:extLst>
              <a:ext uri="{FF2B5EF4-FFF2-40B4-BE49-F238E27FC236}">
                <a16:creationId xmlns:a16="http://schemas.microsoft.com/office/drawing/2014/main" id="{6BADD16A-3AB4-A317-5858-5D4B82ACB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043909" y="3482363"/>
            <a:ext cx="2155825" cy="2226311"/>
          </a:xfrm>
          <a:prstGeom prst="rect">
            <a:avLst/>
          </a:prstGeom>
        </p:spPr>
      </p:pic>
      <p:pic>
        <p:nvPicPr>
          <p:cNvPr id="12" name="Изображение 13" descr="image-removebg-preview (57)">
            <a:extLst>
              <a:ext uri="{FF2B5EF4-FFF2-40B4-BE49-F238E27FC236}">
                <a16:creationId xmlns:a16="http://schemas.microsoft.com/office/drawing/2014/main" id="{01D499BF-CF8C-16C8-71D2-4DBF6C7C5C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65" b="89565" l="9630" r="89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7965439" y="1007405"/>
            <a:ext cx="2235200" cy="2308225"/>
          </a:xfrm>
          <a:prstGeom prst="rect">
            <a:avLst/>
          </a:prstGeom>
        </p:spPr>
      </p:pic>
      <p:pic>
        <p:nvPicPr>
          <p:cNvPr id="13" name="Изображение 14" descr="image-removebg-preview (57)">
            <a:extLst>
              <a:ext uri="{FF2B5EF4-FFF2-40B4-BE49-F238E27FC236}">
                <a16:creationId xmlns:a16="http://schemas.microsoft.com/office/drawing/2014/main" id="{35381C42-FE35-6CF2-F0BD-39F3CC997A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4039235" y="1233465"/>
            <a:ext cx="2073275" cy="2140585"/>
          </a:xfrm>
          <a:prstGeom prst="rect">
            <a:avLst/>
          </a:prstGeom>
        </p:spPr>
      </p:pic>
      <p:pic>
        <p:nvPicPr>
          <p:cNvPr id="1026" name="Picture 2" descr="Идеи на тему «Баранчик шон» (7) | барашек шон, шона, рисунки">
            <a:extLst>
              <a:ext uri="{FF2B5EF4-FFF2-40B4-BE49-F238E27FC236}">
                <a16:creationId xmlns:a16="http://schemas.microsoft.com/office/drawing/2014/main" id="{F3CF7BA1-E71B-79D9-04B3-C9115ADD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6356" y1="21469" x2="48729" y2="22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49" y="1007405"/>
            <a:ext cx="3534034" cy="530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56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7ABA54-7858-491D-A7D8-1DC44352646A}"/>
</file>

<file path=customXml/itemProps2.xml><?xml version="1.0" encoding="utf-8"?>
<ds:datastoreItem xmlns:ds="http://schemas.openxmlformats.org/officeDocument/2006/customXml" ds:itemID="{CB256B3D-5784-4ACC-AACC-F4312B418468}"/>
</file>

<file path=customXml/itemProps3.xml><?xml version="1.0" encoding="utf-8"?>
<ds:datastoreItem xmlns:ds="http://schemas.openxmlformats.org/officeDocument/2006/customXml" ds:itemID="{606AF7DC-FD82-411B-B8B8-D7547A110C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Blue curve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Шутова Яна</dc:creator>
  <cp:lastModifiedBy>Шутова Яна</cp:lastModifiedBy>
  <cp:revision>1</cp:revision>
  <dcterms:created xsi:type="dcterms:W3CDTF">2025-04-11T08:47:33Z</dcterms:created>
  <dcterms:modified xsi:type="dcterms:W3CDTF">2025-04-11T08:47:43Z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