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A5968-3C99-44AD-A53E-65A8C2CD74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58" y="3873638"/>
            <a:ext cx="2504226" cy="25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