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522296" y="1229406"/>
            <a:ext cx="1712457" cy="171245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13980" y="2292985"/>
            <a:ext cx="4140200" cy="41402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196720" y="2983627"/>
            <a:ext cx="1507195" cy="1507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334874" y="4460907"/>
            <a:ext cx="1904690" cy="190469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822214" y="4666392"/>
            <a:ext cx="1373205" cy="135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2024-04-10T06:39:00Z</dcterms:created>
  <dcterms:modified xsi:type="dcterms:W3CDTF">2025-07-11T20:39:27Z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