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луна, строительство, небоскреб, Астрономический объект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-51179"/>
            <a:ext cx="12216130" cy="6960358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32011" y="178716"/>
            <a:ext cx="8845041" cy="636268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Группа 28"/>
          <p:cNvGrpSpPr/>
          <p:nvPr/>
        </p:nvGrpSpPr>
        <p:grpSpPr>
          <a:xfrm>
            <a:off x="2898213" y="4422256"/>
            <a:ext cx="1666876" cy="1565373"/>
            <a:chOff x="4990621" y="4911096"/>
            <a:chExt cx="1666876" cy="1565373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990621" y="5009645"/>
              <a:ext cx="1666876" cy="136827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лекопитающее, Морское млекопитающее, котик, морские млекопитающие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452" y="4911096"/>
              <a:ext cx="1565373" cy="1565373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139684" y="2554306"/>
            <a:ext cx="1677638" cy="1509874"/>
            <a:chOff x="8128782" y="2543674"/>
            <a:chExt cx="1677638" cy="150987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8169446" y="2611543"/>
              <a:ext cx="1596310" cy="137413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блокнот, ноутбук, компьютер, Электронное устрой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782" y="2543674"/>
              <a:ext cx="1677638" cy="1509874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3102248" y="2509934"/>
            <a:ext cx="1622038" cy="1598617"/>
            <a:chOff x="2905243" y="2566741"/>
            <a:chExt cx="1622038" cy="1598617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2930971" y="2566741"/>
              <a:ext cx="1596310" cy="1598617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рисунок, иллюстрация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5243" y="2569048"/>
              <a:ext cx="1596310" cy="1596310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5004515" y="4399323"/>
            <a:ext cx="1596310" cy="1509874"/>
            <a:chOff x="6576105" y="1600451"/>
            <a:chExt cx="1596310" cy="150987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576105" y="1600451"/>
              <a:ext cx="1596310" cy="1509874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 descr="Изображение выглядит как тигр, большая кошка, Бенгальский тигр, Амурский тигр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077" y="1660205"/>
              <a:ext cx="1390365" cy="1390365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130331" y="459845"/>
            <a:ext cx="1666875" cy="1734875"/>
            <a:chOff x="4396875" y="409869"/>
            <a:chExt cx="1666875" cy="1734875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676775" y="418088"/>
              <a:ext cx="1104900" cy="172665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Рисунок 8" descr="Изображение выглядит как зарисовка, мультфильм, рисунок, Фигурка животног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875" y="409869"/>
              <a:ext cx="1666875" cy="1666875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2988187" y="555136"/>
            <a:ext cx="1814491" cy="1604529"/>
            <a:chOff x="3276600" y="912937"/>
            <a:chExt cx="1814491" cy="1604529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276600" y="977786"/>
              <a:ext cx="1814491" cy="137413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транспорт, вертолет, Винт вертолета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109" y="912937"/>
              <a:ext cx="1604529" cy="1604529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740009" y="579976"/>
            <a:ext cx="1596310" cy="1538308"/>
            <a:chOff x="507996" y="1176806"/>
            <a:chExt cx="1596310" cy="1538308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07996" y="1176806"/>
              <a:ext cx="1596310" cy="1514475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слон, млекопитающее, Слоны и мамонты, Индийский слон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71" y="1200639"/>
              <a:ext cx="1514475" cy="1514475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754706" y="2581981"/>
            <a:ext cx="1596310" cy="1443943"/>
            <a:chOff x="644053" y="3658724"/>
            <a:chExt cx="1596310" cy="1443943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644053" y="3658724"/>
              <a:ext cx="1596310" cy="1443943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16" y="3715761"/>
              <a:ext cx="1361770" cy="1361770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546975" y="4165358"/>
            <a:ext cx="1982379" cy="1982379"/>
            <a:chOff x="830459" y="3848047"/>
            <a:chExt cx="1982379" cy="1982379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1060233" y="4089478"/>
              <a:ext cx="1596310" cy="1596309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Фигурка животного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459" y="3848047"/>
              <a:ext cx="1982379" cy="1982379"/>
            </a:xfrm>
            <a:prstGeom prst="rect">
              <a:avLst/>
            </a:prstGeom>
          </p:spPr>
        </p:pic>
      </p:grpSp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229702" y="2509934"/>
            <a:ext cx="2862990" cy="286299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иллюстрация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52FDCD1-1697-05C5-5BDD-A68D457699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5734" y="3608447"/>
            <a:ext cx="2924660" cy="292466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551C66C-3CBA-4126-F95D-742D491721E1}"/>
              </a:ext>
            </a:extLst>
          </p:cNvPr>
          <p:cNvGrpSpPr/>
          <p:nvPr/>
        </p:nvGrpSpPr>
        <p:grpSpPr>
          <a:xfrm>
            <a:off x="7111235" y="847469"/>
            <a:ext cx="1527834" cy="1527834"/>
            <a:chOff x="9163561" y="1542732"/>
            <a:chExt cx="1527834" cy="1527834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453F1A87-A1F1-65B5-42C6-2AB9E33EE45C}"/>
                </a:ext>
              </a:extLst>
            </p:cNvPr>
            <p:cNvSpPr/>
            <p:nvPr/>
          </p:nvSpPr>
          <p:spPr>
            <a:xfrm>
              <a:off x="9235183" y="1605437"/>
              <a:ext cx="1319355" cy="1465129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Рисунок 11" descr="Изображение выглядит как мультфильм, Фигурка животного, лягушка, игр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41B031B-16C7-A041-FA82-B86970AC4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3561" y="1542732"/>
              <a:ext cx="1527834" cy="152783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2024-05-10T10:32:00Z</dcterms:created>
  <dcterms:modified xsi:type="dcterms:W3CDTF">2024-12-06T21:21:26Z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B80C09F007EF4798A7CACA35611B5C8F_12</vt:lpwstr>
  </property>
  <property fmtid="{D5CDD505-2E9C-101B-9397-08002B2CF9AE}" pid="3" name="KSOProductBuildVer">
    <vt:lpwstr>1033-12.2.0.17119</vt:lpwstr>
  </property>
</Properties>
</file>