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34" y="2839638"/>
            <a:ext cx="3394525" cy="33945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" name="Рисунок 2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3F1B50-31D6-689F-9197-8267BCF84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7" y="546400"/>
            <a:ext cx="5407602" cy="54076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, рисунок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9DD07FC6-3004-74F8-B818-3C2BD614F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68" y="1402720"/>
            <a:ext cx="4081457" cy="408145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9" name="Рисунок 18" descr="Изображение выглядит как заварочный чайник, Предметная фотография, искусство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436AF40B-3322-CD7F-B0BA-B25302698D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4" y="2337401"/>
            <a:ext cx="2840032" cy="284003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001BE89-A837-EB39-8A1E-39AEC32C6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8" y="877216"/>
            <a:ext cx="4950819" cy="49508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0" y="897193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19" y="3131374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65" y="2113093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7" y="963551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833893" y="1599377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9" y="504686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57" y="1814529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3" y="3042602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19" y="2939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7" y="3891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89" y="670976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7" y="39300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0" y="285322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64" y="80634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1" y="54912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3CC937-C9D2-4FFA-A3CC-5B660077C685}"/>
</file>

<file path=customXml/itemProps2.xml><?xml version="1.0" encoding="utf-8"?>
<ds:datastoreItem xmlns:ds="http://schemas.openxmlformats.org/officeDocument/2006/customXml" ds:itemID="{86957055-A5B3-4734-ADF7-68939E7E0FC0}"/>
</file>

<file path=customXml/itemProps3.xml><?xml version="1.0" encoding="utf-8"?>
<ds:datastoreItem xmlns:ds="http://schemas.openxmlformats.org/officeDocument/2006/customXml" ds:itemID="{C01F338D-7454-45AD-ABDA-18B3E8352308}"/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2024-12-13T15:48:56Z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