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D1229-95E2-4040-85D8-9434A7F9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A47AB-D461-49C0-A89C-FCC6AE92F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26F16-3208-4165-8A1B-E25EC87B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EDC2F3-F8CB-4985-B38F-452493EC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BB566-21FA-4BB0-93F4-37574219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2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A9746-FC18-407A-897B-187C62DD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979B4-FD37-4789-9083-359B857E6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F2E86-6E34-45A4-9FBE-2870FEB4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20B32-9958-48BB-B991-5880CE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E0A90-BE08-4E1B-B476-4C27DA1A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0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059C3-93C8-4D44-9EC9-9F3C772FB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F85D35-E0A8-4674-8F92-E8C5B75F8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CE9DE-CA5A-4212-A669-01E0F338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2F2BB-6550-4665-8770-2B97C8DB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F5DFE-CF94-406A-8DF0-2BC60731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6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F7C7E-B05C-468C-9F6C-043B0EE3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1F506-A9EA-4C35-8DA8-997BD4236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8ADA9-83BA-4742-B32D-5474EDC8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F18D6-EB75-477C-AA89-6247F5C9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0824F-7B01-4E30-9A10-FDA1DA56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9F370-9ACE-4027-9E2B-37980B77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5D16FC-4B23-474B-AD8D-8171336B6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81BB1-4F2D-4138-852E-FFBCEF54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CA125-6B5D-47BC-8290-1405D93A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2CEA9-F7BF-465C-9FC3-F85F3062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112AA-DB3C-4AC3-997D-578541CE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26934-7DBD-44EC-B74F-722B8EF62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11DE64-29CD-4DB4-87AB-683AC878D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74EC83-C0C2-4E9F-88FE-3BECD0E6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7EA79-DD13-4F9D-8B28-30B976D8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AF97BF-5146-40EE-B998-15A38254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5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5EC40-40EF-49BD-8C14-76858B50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0CC8DF-F44B-4A51-B8C3-95099CB29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D0D70E-97CD-4CD1-AEAB-4E500C85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051D30-5C54-4EA5-91C5-B1306266D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229A6E-3491-46CF-9A12-63022FEAA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91EAD-296B-41F1-B736-77497EE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08364B-A40D-4631-AB88-399E286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854D64-3EBE-4586-AE97-49247335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98BAA-68D8-4694-92EB-FAACEE05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8A107C-41A2-4DF6-9CF9-2B07C181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4CB386-640D-40F8-84E1-2D722FB1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8081C2-6A4A-4E20-BEA7-2C93484F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3B74F-3937-48FB-8C07-5E19F9AB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639BEE-C575-4A4F-AA4E-6F860ABA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7AC18C-290A-40C8-B7B6-77BD5B97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D5A12-297D-449D-A9C0-227447AB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11844-06D1-4BE5-A5C8-035C2586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CC4C98-1D17-4122-BA17-E01E322B4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91E2C8-5ED2-491E-8280-1F855183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9DD853-646F-4199-82E3-50CCB150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8DAC53-CA8F-4F82-90A8-E84B8AB8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9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90C2-0D10-4C92-AB81-8FC9D822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CDB5E-B9D7-4E72-BC06-F0280C1AA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6531F0-8A85-40E2-A8AA-2F55963FE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8FB3BA-3132-4310-AD76-384FC0DA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B5C4AB-8144-47F6-9598-3341007C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4906C-7B2C-40D5-BE9C-AE328D14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1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ED9D1-0137-4B9B-AC15-2906EEA4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ECCB55-F9B9-4F2F-9270-61C7CB50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4A3EF9-901B-4895-8D82-AC9627E57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32D3-B9E6-4D6F-8EC1-EB6617676B2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1388E-130B-4EEE-9046-C601B641D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573EB-0E50-4B9C-B708-484D4B4DF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8EBC-692E-45DD-9EC6-EBAD20B78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7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27D62B-7C74-4E30-83DC-FFE31357E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21A5-CC6A-4E9D-B441-DE39CF78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4342" r="10262" b="3685"/>
          <a:stretch/>
        </p:blipFill>
        <p:spPr>
          <a:xfrm>
            <a:off x="138113" y="379277"/>
            <a:ext cx="5610225" cy="63661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348BC-E445-4A45-977D-FEFC7A902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8" y="3314700"/>
            <a:ext cx="3249750" cy="324975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8" y="4345126"/>
            <a:ext cx="3524250" cy="273194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C6CAB-B8C8-483A-902F-9CB5F6EEC4C9}"/>
              </a:ext>
            </a:extLst>
          </p:cNvPr>
          <p:cNvGrpSpPr/>
          <p:nvPr/>
        </p:nvGrpSpPr>
        <p:grpSpPr>
          <a:xfrm>
            <a:off x="5806907" y="3367043"/>
            <a:ext cx="2752724" cy="2752724"/>
            <a:chOff x="4732519" y="1270070"/>
            <a:chExt cx="2752724" cy="27527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7671A5-3763-43A8-9741-7E3DC400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519" y="1270070"/>
              <a:ext cx="2752724" cy="27527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0E3FBC-EC92-4316-B199-8825F862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270">
              <a:off x="5498875" y="2450540"/>
              <a:ext cx="1141843" cy="117738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DF7EB3-41E8-4EE2-B0F6-87BFFDF18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51172" r="7271" b="7190"/>
          <a:stretch/>
        </p:blipFill>
        <p:spPr>
          <a:xfrm>
            <a:off x="5493301" y="5753100"/>
            <a:ext cx="3100836" cy="11858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9232E6-0AAE-4C57-92C3-6D1A9419996F}"/>
              </a:ext>
            </a:extLst>
          </p:cNvPr>
          <p:cNvGrpSpPr/>
          <p:nvPr/>
        </p:nvGrpSpPr>
        <p:grpSpPr>
          <a:xfrm>
            <a:off x="5815264" y="3372214"/>
            <a:ext cx="2752724" cy="2752724"/>
            <a:chOff x="5852977" y="-580161"/>
            <a:chExt cx="2752724" cy="27527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45543F-6445-4973-8524-EC284F04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77" y="-580161"/>
              <a:ext cx="2752724" cy="275272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7445964-2BA6-4CEC-934B-83C8F8FD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64" y="643676"/>
              <a:ext cx="1092283" cy="109228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0C9FC66-68F8-41B5-9A3A-FCA3676E90D1}"/>
              </a:ext>
            </a:extLst>
          </p:cNvPr>
          <p:cNvGrpSpPr/>
          <p:nvPr/>
        </p:nvGrpSpPr>
        <p:grpSpPr>
          <a:xfrm>
            <a:off x="5806907" y="3367043"/>
            <a:ext cx="2752724" cy="2752724"/>
            <a:chOff x="4628948" y="1803797"/>
            <a:chExt cx="2752724" cy="275272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04CA5F1-E9AA-42D5-B869-248893F4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948" y="1803797"/>
              <a:ext cx="2752724" cy="275272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96ADAF8-22B9-4400-8A32-576618E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238" y="2968981"/>
              <a:ext cx="1223111" cy="122311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A5C1CA-2AD0-46DB-89BF-FE59EE63ED38}"/>
              </a:ext>
            </a:extLst>
          </p:cNvPr>
          <p:cNvGrpSpPr/>
          <p:nvPr/>
        </p:nvGrpSpPr>
        <p:grpSpPr>
          <a:xfrm>
            <a:off x="5823621" y="3347299"/>
            <a:ext cx="2752724" cy="2752724"/>
            <a:chOff x="9216485" y="1056436"/>
            <a:chExt cx="2752724" cy="275272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D0BBA34-3E6A-43A0-B028-C4AB65B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485" y="1056436"/>
              <a:ext cx="2752724" cy="275272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A5DA235-D0D3-4088-99C3-8286B284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069" y="2267598"/>
              <a:ext cx="1047102" cy="1047102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EDFEA8-9BF6-4D8A-843B-DBBF8D40A2BE}"/>
              </a:ext>
            </a:extLst>
          </p:cNvPr>
          <p:cNvGrpSpPr/>
          <p:nvPr/>
        </p:nvGrpSpPr>
        <p:grpSpPr>
          <a:xfrm>
            <a:off x="5831978" y="3375913"/>
            <a:ext cx="2752724" cy="2752724"/>
            <a:chOff x="8371147" y="2146351"/>
            <a:chExt cx="2752724" cy="27527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D775166-C228-4D0C-B1F3-1C831A98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47" y="2146351"/>
              <a:ext cx="2752724" cy="275272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4EBFD3A-63B4-47DF-AA3E-D97EF769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341" y="3268513"/>
              <a:ext cx="1229404" cy="1242545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6F8E687-8872-4146-B71D-D75986D600AB}"/>
              </a:ext>
            </a:extLst>
          </p:cNvPr>
          <p:cNvGrpSpPr/>
          <p:nvPr/>
        </p:nvGrpSpPr>
        <p:grpSpPr>
          <a:xfrm>
            <a:off x="5823621" y="3375913"/>
            <a:ext cx="2752724" cy="2752724"/>
            <a:chOff x="4986995" y="-877617"/>
            <a:chExt cx="2752724" cy="27527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323FCBB-CCA1-463D-BC58-56ECF590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995" y="-877617"/>
              <a:ext cx="2752724" cy="27527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04F078-ABAF-4A5A-AAD3-E3BE77CC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10" y="316644"/>
              <a:ext cx="1085013" cy="108501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EE760B-5C7D-4B57-984B-BFEFB240E3C3}"/>
              </a:ext>
            </a:extLst>
          </p:cNvPr>
          <p:cNvGrpSpPr/>
          <p:nvPr/>
        </p:nvGrpSpPr>
        <p:grpSpPr>
          <a:xfrm>
            <a:off x="5825542" y="3363344"/>
            <a:ext cx="2752724" cy="2752724"/>
            <a:chOff x="8619519" y="-555484"/>
            <a:chExt cx="2752724" cy="275272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5F1FFE-094D-4941-A764-F99C6B09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519" y="-555484"/>
              <a:ext cx="2752724" cy="27527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E312B92-1E55-479D-A46A-FDC6D1E6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7745" y="576804"/>
              <a:ext cx="1243660" cy="124366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375FC5-8386-4D7A-981D-F92570A296CA}"/>
              </a:ext>
            </a:extLst>
          </p:cNvPr>
          <p:cNvGrpSpPr/>
          <p:nvPr/>
        </p:nvGrpSpPr>
        <p:grpSpPr>
          <a:xfrm>
            <a:off x="5823621" y="3347299"/>
            <a:ext cx="2752724" cy="2752724"/>
            <a:chOff x="3811684" y="1949038"/>
            <a:chExt cx="2752724" cy="27527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596EACE-1F05-49DD-9920-5130D1CA7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684" y="1949038"/>
              <a:ext cx="2752724" cy="275272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750423-90D7-4DE1-9420-0C6C3E60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60313" y="3098526"/>
              <a:ext cx="1092283" cy="109228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82B324-77DC-4143-BFED-A57B4D237A7B}"/>
              </a:ext>
            </a:extLst>
          </p:cNvPr>
          <p:cNvGrpSpPr/>
          <p:nvPr/>
        </p:nvGrpSpPr>
        <p:grpSpPr>
          <a:xfrm>
            <a:off x="5836005" y="3342128"/>
            <a:ext cx="2752724" cy="2752724"/>
            <a:chOff x="9931436" y="745951"/>
            <a:chExt cx="2752724" cy="275272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AD879C9-ADBE-436F-9F9D-69A2A1A1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36" y="745951"/>
              <a:ext cx="2752724" cy="275272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CBC5E6-3968-4F42-B4BB-5C5FD09F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639" y="1936791"/>
              <a:ext cx="1125039" cy="112503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610D7A7-ACAE-4D89-9061-5A1E429E2AED}"/>
              </a:ext>
            </a:extLst>
          </p:cNvPr>
          <p:cNvGrpSpPr/>
          <p:nvPr/>
        </p:nvGrpSpPr>
        <p:grpSpPr>
          <a:xfrm>
            <a:off x="5819732" y="3356448"/>
            <a:ext cx="2752724" cy="2752724"/>
            <a:chOff x="5805922" y="1735959"/>
            <a:chExt cx="2752724" cy="275272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821AA3-F670-4953-B848-CAF78ECD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922" y="1735959"/>
              <a:ext cx="2752724" cy="275272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BE20D43-82A6-4E58-B3D4-75D2ADCC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8118" y="2732175"/>
              <a:ext cx="1511395" cy="1511395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3D9A94C-CF40-491C-9D5B-A33E2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5774" y="57696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CAB2BB-F0F2-4B58-8C63-AC27FF4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6742" y="519931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097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43997 -0.31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4296 -0.378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23294 -0.317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47018 -0.1263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21081 -0.085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4858 0.0395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34063 -0.1921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34205 -0.5652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22278 0.104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34687 0.0094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2024-11-25T10:33:36Z</dcterms:created>
  <dcterms:modified xsi:type="dcterms:W3CDTF">2024-11-26T17:49:17Z</dcterms:modified>
</cp:coreProperties>
</file>