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17" y="3698440"/>
            <a:ext cx="3088907" cy="30889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