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26" y="3579718"/>
            <a:ext cx="2979374" cy="2979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3BCBC-C275-47C7-A1D6-3450F30C70F9}"/>
</file>

<file path=customXml/itemProps2.xml><?xml version="1.0" encoding="utf-8"?>
<ds:datastoreItem xmlns:ds="http://schemas.openxmlformats.org/officeDocument/2006/customXml" ds:itemID="{EC63F31F-2510-4539-85F3-AF30DF96D338}"/>
</file>

<file path=customXml/itemProps3.xml><?xml version="1.0" encoding="utf-8"?>
<ds:datastoreItem xmlns:ds="http://schemas.openxmlformats.org/officeDocument/2006/customXml" ds:itemID="{BE0AE0FF-494D-418C-A20F-EBA5DDE03023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