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26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8B5-CAD0-4CAA-B99B-CC5371B472F8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9B75-6B29-4D0C-AC15-582F291CC9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8B5-CAD0-4CAA-B99B-CC5371B472F8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9B75-6B29-4D0C-AC15-582F291CC9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8B5-CAD0-4CAA-B99B-CC5371B472F8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9B75-6B29-4D0C-AC15-582F291CC9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8B5-CAD0-4CAA-B99B-CC5371B472F8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9B75-6B29-4D0C-AC15-582F291CC9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8B5-CAD0-4CAA-B99B-CC5371B472F8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9B75-6B29-4D0C-AC15-582F291CC9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8B5-CAD0-4CAA-B99B-CC5371B472F8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9B75-6B29-4D0C-AC15-582F291CC9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8B5-CAD0-4CAA-B99B-CC5371B472F8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9B75-6B29-4D0C-AC15-582F291CC9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8B5-CAD0-4CAA-B99B-CC5371B472F8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9B75-6B29-4D0C-AC15-582F291CC9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8B5-CAD0-4CAA-B99B-CC5371B472F8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9B75-6B29-4D0C-AC15-582F291CC9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8B5-CAD0-4CAA-B99B-CC5371B472F8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9B75-6B29-4D0C-AC15-582F291CC9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8B5-CAD0-4CAA-B99B-CC5371B472F8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9B75-6B29-4D0C-AC15-582F291CC9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028B5-CAD0-4CAA-B99B-CC5371B472F8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59B75-6B29-4D0C-AC15-582F291CC96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26" Type="http://schemas.openxmlformats.org/officeDocument/2006/relationships/image" Target="../media/image18.png"/><Relationship Id="rId3" Type="http://schemas.openxmlformats.org/officeDocument/2006/relationships/image" Target="../media/image1.png"/><Relationship Id="rId21" Type="http://schemas.openxmlformats.org/officeDocument/2006/relationships/image" Target="../media/image14.png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17" Type="http://schemas.microsoft.com/office/2007/relationships/hdphoto" Target="../media/hdphoto4.wdp"/><Relationship Id="rId25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png"/><Relationship Id="rId20" Type="http://schemas.microsoft.com/office/2007/relationships/hdphoto" Target="../media/hdphoto5.wdp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24" Type="http://schemas.microsoft.com/office/2007/relationships/hdphoto" Target="../media/hdphoto6.wdp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openxmlformats.org/officeDocument/2006/relationships/image" Target="../media/image16.png"/><Relationship Id="rId10" Type="http://schemas.openxmlformats.org/officeDocument/2006/relationships/image" Target="../media/image6.png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microsoft.com/office/2007/relationships/hdphoto" Target="../media/hdphoto2.wdp"/><Relationship Id="rId14" Type="http://schemas.openxmlformats.org/officeDocument/2006/relationships/image" Target="../media/image9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594916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chemeClr val="bg1"/>
              </a:solidFill>
              <a:latin typeface="A.Kittens Silhouette.Alen.Rus" panose="00000500000000000000" pitchFamily="2" charset="0"/>
              <a:ea typeface="A.Kittens Silhouette.Alen.Rus" panose="000005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6160" y="2497015"/>
            <a:ext cx="4812508" cy="481250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172" y="3566871"/>
            <a:ext cx="1746571" cy="14734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495" y="3508622"/>
            <a:ext cx="1861925" cy="157076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027" y="3656399"/>
            <a:ext cx="1290553" cy="1345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815" y="3661714"/>
            <a:ext cx="1275897" cy="13303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470" y="3910292"/>
            <a:ext cx="1385904" cy="10651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585" y="3846404"/>
            <a:ext cx="1522040" cy="1169771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3916955" y="361522"/>
            <a:ext cx="2187463" cy="3859679"/>
            <a:chOff x="4070668" y="308914"/>
            <a:chExt cx="2187463" cy="3859679"/>
          </a:xfrm>
        </p:grpSpPr>
        <p:sp>
          <p:nvSpPr>
            <p:cNvPr id="30" name="Равнобедренный треугольник 29"/>
            <p:cNvSpPr/>
            <p:nvPr/>
          </p:nvSpPr>
          <p:spPr>
            <a:xfrm>
              <a:off x="4198730" y="1261005"/>
              <a:ext cx="1761329" cy="2907588"/>
            </a:xfrm>
            <a:prstGeom prst="triangle">
              <a:avLst/>
            </a:prstGeom>
            <a:solidFill>
              <a:srgbClr val="FFFF00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8528186">
              <a:off x="4080904" y="298678"/>
              <a:ext cx="2166992" cy="2187463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795648" y="738524"/>
            <a:ext cx="3862524" cy="3443651"/>
            <a:chOff x="795648" y="738524"/>
            <a:chExt cx="3862524" cy="3443651"/>
          </a:xfrm>
        </p:grpSpPr>
        <p:sp>
          <p:nvSpPr>
            <p:cNvPr id="31" name="Равнобедренный треугольник 30"/>
            <p:cNvSpPr/>
            <p:nvPr/>
          </p:nvSpPr>
          <p:spPr>
            <a:xfrm rot="18830944">
              <a:off x="2323713" y="1847717"/>
              <a:ext cx="1761329" cy="2907588"/>
            </a:xfrm>
            <a:prstGeom prst="triangle">
              <a:avLst/>
            </a:prstGeom>
            <a:solidFill>
              <a:srgbClr val="FFFF00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07714" y="726458"/>
              <a:ext cx="2554460" cy="2578591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190" y="3557090"/>
            <a:ext cx="1490955" cy="14909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247" y="3559154"/>
            <a:ext cx="1486826" cy="148682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793" y="3488046"/>
            <a:ext cx="1490955" cy="149095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09" y="3498247"/>
            <a:ext cx="1516025" cy="1516025"/>
          </a:xfrm>
          <a:prstGeom prst="rect">
            <a:avLst/>
          </a:prstGeom>
        </p:spPr>
      </p:pic>
      <p:pic>
        <p:nvPicPr>
          <p:cNvPr id="34" name="Picture 3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7779385" y="3244215"/>
            <a:ext cx="3551555" cy="355155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37" y="3498247"/>
            <a:ext cx="1250473" cy="14227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651" y="3452775"/>
            <a:ext cx="1424020" cy="1461874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5906969" y="939181"/>
            <a:ext cx="3868960" cy="3125168"/>
            <a:chOff x="6148659" y="556643"/>
            <a:chExt cx="4326172" cy="3725498"/>
          </a:xfrm>
        </p:grpSpPr>
        <p:sp>
          <p:nvSpPr>
            <p:cNvPr id="7" name="Равнобедренный треугольник 6"/>
            <p:cNvSpPr/>
            <p:nvPr/>
          </p:nvSpPr>
          <p:spPr>
            <a:xfrm rot="3506543">
              <a:off x="6724419" y="1606709"/>
              <a:ext cx="2099672" cy="3251191"/>
            </a:xfrm>
            <a:prstGeom prst="triangle">
              <a:avLst/>
            </a:prstGeom>
            <a:solidFill>
              <a:srgbClr val="FFFF00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1356211">
              <a:off x="7594561" y="556643"/>
              <a:ext cx="2880270" cy="309968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1327F7F-79F2-49DE-A6C1-7585138BA740}"/>
</file>

<file path=customXml/itemProps2.xml><?xml version="1.0" encoding="utf-8"?>
<ds:datastoreItem xmlns:ds="http://schemas.openxmlformats.org/officeDocument/2006/customXml" ds:itemID="{DA861CA5-E040-4CB9-B55E-A22F05E63919}"/>
</file>

<file path=customXml/itemProps3.xml><?xml version="1.0" encoding="utf-8"?>
<ds:datastoreItem xmlns:ds="http://schemas.openxmlformats.org/officeDocument/2006/customXml" ds:itemID="{2288C88C-0148-4B14-8331-447623358B5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A.Kittens Silhouette.Alen.Rus</vt:lpstr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13</cp:revision>
  <dcterms:created xsi:type="dcterms:W3CDTF">2024-03-16T19:19:00Z</dcterms:created>
  <dcterms:modified xsi:type="dcterms:W3CDTF">2024-12-18T22:46:54Z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3CE75A17F94F4AB09266AAC49A70F1C9_12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