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24" Type="http://schemas.microsoft.com/office/2007/relationships/hdphoto" Target="../media/hdphoto3.wdp"/><Relationship Id="rId32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3.sv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19" y="3612205"/>
            <a:ext cx="3105444" cy="31054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8EFEAF74-8627-BB08-C8F9-D5FE319DEBA1}"/>
              </a:ext>
            </a:extLst>
          </p:cNvPr>
          <p:cNvSpPr/>
          <p:nvPr/>
        </p:nvSpPr>
        <p:spPr>
          <a:xfrm>
            <a:off x="1770743" y="248636"/>
            <a:ext cx="5818281" cy="4444129"/>
          </a:xfrm>
          <a:prstGeom prst="cloudCallout">
            <a:avLst>
              <a:gd name="adj1" fmla="val 60567"/>
              <a:gd name="adj2" fmla="val 4323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D3DA0F-2249-0FA4-AE8C-F61078032390}"/>
              </a:ext>
            </a:extLst>
          </p:cNvPr>
          <p:cNvGrpSpPr/>
          <p:nvPr/>
        </p:nvGrpSpPr>
        <p:grpSpPr>
          <a:xfrm>
            <a:off x="2970677" y="1587142"/>
            <a:ext cx="3855042" cy="2319306"/>
            <a:chOff x="2817010" y="1528545"/>
            <a:chExt cx="3855042" cy="2319306"/>
          </a:xfrm>
        </p:grpSpPr>
        <p:pic>
          <p:nvPicPr>
            <p:cNvPr id="14" name="Рисунок 13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4068B4F-63D4-C8F3-BF79-5C8D5931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7" y="1528545"/>
              <a:ext cx="2319305" cy="2319305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зарисовка, рисунок, графическая вставка, Штрихов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2AB1DC6-EBE6-A990-855F-11F27EB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10" y="1528545"/>
              <a:ext cx="2319306" cy="23193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627A7AD-D5E6-5987-95AE-28F4D3EAB006}"/>
              </a:ext>
            </a:extLst>
          </p:cNvPr>
          <p:cNvGrpSpPr/>
          <p:nvPr/>
        </p:nvGrpSpPr>
        <p:grpSpPr>
          <a:xfrm>
            <a:off x="2620770" y="1643971"/>
            <a:ext cx="4193131" cy="2319305"/>
            <a:chOff x="745855" y="8326346"/>
            <a:chExt cx="3230808" cy="1787025"/>
          </a:xfrm>
        </p:grpSpPr>
        <p:pic>
          <p:nvPicPr>
            <p:cNvPr id="30" name="Рисунок 29" descr="Изображение выглядит как баклажан, фиолетовый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44631D-C39C-A8D7-B09A-3A058608B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6" y="8326346"/>
              <a:ext cx="1673367" cy="1712018"/>
            </a:xfrm>
            <a:prstGeom prst="rect">
              <a:avLst/>
            </a:prstGeom>
          </p:spPr>
        </p:pic>
        <p:pic>
          <p:nvPicPr>
            <p:cNvPr id="41" name="Рисунок 40" descr="хандвашинг со сплошной заливкой">
              <a:extLst>
                <a:ext uri="{FF2B5EF4-FFF2-40B4-BE49-F238E27FC236}">
                  <a16:creationId xmlns:a16="http://schemas.microsoft.com/office/drawing/2014/main" id="{6D868E99-31C5-C2AD-5AA1-6C3887D2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5855" y="8440004"/>
              <a:ext cx="1673367" cy="167336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1D29015-D379-55B1-FF94-19800C7A49EA}"/>
              </a:ext>
            </a:extLst>
          </p:cNvPr>
          <p:cNvGrpSpPr/>
          <p:nvPr/>
        </p:nvGrpSpPr>
        <p:grpSpPr>
          <a:xfrm>
            <a:off x="2790144" y="1415706"/>
            <a:ext cx="4137888" cy="2471191"/>
            <a:chOff x="-4258074" y="2261685"/>
            <a:chExt cx="4137888" cy="2471191"/>
          </a:xfrm>
        </p:grpSpPr>
        <p:pic>
          <p:nvPicPr>
            <p:cNvPr id="34" name="Рисунок 33" descr="Изображение выглядит как мороженое, Рожок мороженого, замороженный десерт, Мягкое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7E7C759-2964-A05B-EA91-8CBC1F3D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1377" y="2261685"/>
              <a:ext cx="2471191" cy="247119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047D333-E69D-F8F6-FC54-8F3B1A27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8074" y="2700885"/>
              <a:ext cx="1895431" cy="1895431"/>
            </a:xfrm>
            <a:prstGeom prst="rect">
              <a:avLst/>
            </a:prstGeom>
          </p:spPr>
        </p:pic>
      </p:grpSp>
      <p:pic>
        <p:nvPicPr>
          <p:cNvPr id="24" name="Рисунок 23" descr="Значок &quot;Галочка&quot; со сплошной заливкой">
            <a:extLst>
              <a:ext uri="{FF2B5EF4-FFF2-40B4-BE49-F238E27FC236}">
                <a16:creationId xmlns:a16="http://schemas.microsoft.com/office/drawing/2014/main" id="{A129690A-48F1-7271-29A9-5FC7347071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6038" y="478407"/>
            <a:ext cx="1513163" cy="151316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1FABA1C-9569-E575-F992-EE897470D2F9}"/>
              </a:ext>
            </a:extLst>
          </p:cNvPr>
          <p:cNvGrpSpPr/>
          <p:nvPr/>
        </p:nvGrpSpPr>
        <p:grpSpPr>
          <a:xfrm>
            <a:off x="2883329" y="1794639"/>
            <a:ext cx="3925456" cy="2283244"/>
            <a:chOff x="-310774" y="10550957"/>
            <a:chExt cx="3057581" cy="1778444"/>
          </a:xfrm>
        </p:grpSpPr>
        <p:pic>
          <p:nvPicPr>
            <p:cNvPr id="20" name="Рисунок 19" descr="Изображение выглядит как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C4F3847D-1AB4-C234-B46F-F17CBC1B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89" y="10617383"/>
              <a:ext cx="1712018" cy="1712018"/>
            </a:xfrm>
            <a:prstGeom prst="rect">
              <a:avLst/>
            </a:prstGeom>
          </p:spPr>
        </p:pic>
        <p:pic>
          <p:nvPicPr>
            <p:cNvPr id="61" name="Рисунок 60" descr="Человек ест со сплошной заливкой">
              <a:extLst>
                <a:ext uri="{FF2B5EF4-FFF2-40B4-BE49-F238E27FC236}">
                  <a16:creationId xmlns:a16="http://schemas.microsoft.com/office/drawing/2014/main" id="{074B379D-5BCA-38CB-4F47-F9BEF122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310774" y="10550957"/>
              <a:ext cx="1650762" cy="1650762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FBDD2A-778D-D23C-D12C-110A379E5539}"/>
              </a:ext>
            </a:extLst>
          </p:cNvPr>
          <p:cNvGrpSpPr/>
          <p:nvPr/>
        </p:nvGrpSpPr>
        <p:grpSpPr>
          <a:xfrm>
            <a:off x="2295973" y="1628905"/>
            <a:ext cx="4216255" cy="2226366"/>
            <a:chOff x="-3208714" y="-1397201"/>
            <a:chExt cx="4216255" cy="2226366"/>
          </a:xfrm>
        </p:grpSpPr>
        <p:pic>
          <p:nvPicPr>
            <p:cNvPr id="28" name="Рисунок 27" descr="Изображение выглядит как улыбка, смайлик, эмотикон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9EC70F3-7853-4166-20F5-7171CF83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2453" y="-1290829"/>
              <a:ext cx="2119994" cy="21199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7FC25A3-A938-8C37-23FD-5233B45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15278" y1="78333" x2="21944" y2="83056"/>
                          <a14:foregroundMark x1="30556" y1="48611" x2="35556" y2="44167"/>
                          <a14:foregroundMark x1="81111" y1="17222" x2="84167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08714" y="-1397201"/>
              <a:ext cx="2085013" cy="208501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36DE5B9-FB99-567A-326A-197C16B0DBB8}"/>
              </a:ext>
            </a:extLst>
          </p:cNvPr>
          <p:cNvGrpSpPr/>
          <p:nvPr/>
        </p:nvGrpSpPr>
        <p:grpSpPr>
          <a:xfrm>
            <a:off x="2180233" y="1686501"/>
            <a:ext cx="4424001" cy="2332486"/>
            <a:chOff x="1118189" y="-2322992"/>
            <a:chExt cx="4424001" cy="2332486"/>
          </a:xfrm>
        </p:grpSpPr>
        <p:pic>
          <p:nvPicPr>
            <p:cNvPr id="23" name="Рисунок 22" descr="Изображение выглядит как цветок, растение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19D5DA5F-0AEC-5984-BE90-1B68F6D5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04" y="-2322992"/>
              <a:ext cx="2332486" cy="233248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Шрифт, типография, дизайн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FCE53D9-47B7-66D1-DB32-47204EE6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189" y="-2038352"/>
              <a:ext cx="3388225" cy="188562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2F0D077-D9E2-CBD2-D4B1-A15A5AA42CAC}"/>
              </a:ext>
            </a:extLst>
          </p:cNvPr>
          <p:cNvGrpSpPr/>
          <p:nvPr/>
        </p:nvGrpSpPr>
        <p:grpSpPr>
          <a:xfrm>
            <a:off x="2389972" y="1548137"/>
            <a:ext cx="4299645" cy="2396628"/>
            <a:chOff x="7014645" y="9944355"/>
            <a:chExt cx="3071428" cy="1712018"/>
          </a:xfrm>
        </p:grpSpPr>
        <p:pic>
          <p:nvPicPr>
            <p:cNvPr id="32" name="Рисунок 31" descr="Изображение выглядит как рождественская елка, зарисовка, растение, хвой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64D0636E-0F27-A2FE-9B7F-13DBBBA4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055" y="9944355"/>
              <a:ext cx="1712018" cy="1712018"/>
            </a:xfrm>
            <a:prstGeom prst="rect">
              <a:avLst/>
            </a:prstGeom>
          </p:spPr>
        </p:pic>
        <p:pic>
          <p:nvPicPr>
            <p:cNvPr id="64" name="Рисунок 63" descr="Глаз со сплошной заливкой">
              <a:extLst>
                <a:ext uri="{FF2B5EF4-FFF2-40B4-BE49-F238E27FC236}">
                  <a16:creationId xmlns:a16="http://schemas.microsoft.com/office/drawing/2014/main" id="{F847E498-2369-2150-6A75-90ED5CB1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14645" y="10035177"/>
              <a:ext cx="1530374" cy="153037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994B3BA-1F70-9713-3009-CE6BDA2EED6C}"/>
              </a:ext>
            </a:extLst>
          </p:cNvPr>
          <p:cNvGrpSpPr/>
          <p:nvPr/>
        </p:nvGrpSpPr>
        <p:grpSpPr>
          <a:xfrm>
            <a:off x="2679388" y="1664966"/>
            <a:ext cx="4033566" cy="2424826"/>
            <a:chOff x="10316498" y="7451314"/>
            <a:chExt cx="3069180" cy="1845074"/>
          </a:xfrm>
        </p:grpSpPr>
        <p:pic>
          <p:nvPicPr>
            <p:cNvPr id="17" name="Рисунок 16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E09F831-C45A-6D27-9BB4-764D7472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604" y="7451314"/>
              <a:ext cx="1845074" cy="18450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A3AD2B-0C8D-2A5B-78FA-04A7553C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316498" y="7696868"/>
              <a:ext cx="1530375" cy="153037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E5584D6-9B89-2830-9679-C51BD5841699}"/>
              </a:ext>
            </a:extLst>
          </p:cNvPr>
          <p:cNvGrpSpPr/>
          <p:nvPr/>
        </p:nvGrpSpPr>
        <p:grpSpPr>
          <a:xfrm>
            <a:off x="2627359" y="1708136"/>
            <a:ext cx="4017673" cy="2171794"/>
            <a:chOff x="10661624" y="12052408"/>
            <a:chExt cx="3413263" cy="1845074"/>
          </a:xfrm>
        </p:grpSpPr>
        <p:pic>
          <p:nvPicPr>
            <p:cNvPr id="11" name="Рисунок 10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79C7B1F5-AF78-3F96-92E8-E5DB7A65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813" y="12052408"/>
              <a:ext cx="1845074" cy="1845074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B649313-CC49-5750-8FFB-6ACD319D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624" y="12189657"/>
              <a:ext cx="1530376" cy="153037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73" y="-21205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2024-08-11T09:55:40Z</dcterms:created>
  <dcterms:modified xsi:type="dcterms:W3CDTF">2024-08-16T11:30:24Z</dcterms:modified>
</cp:coreProperties>
</file>