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34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microsoft.com/office/2007/relationships/hdphoto" Target="../media/hdphoto4.wdp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44"/>
            <a:ext cx="12191999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97031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9" y="4504007"/>
              <a:ext cx="1154862" cy="1154862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83315" y="388864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587" y="488937"/>
              <a:ext cx="1192095" cy="1192095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8958316" y="1735690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8626" y="426304"/>
              <a:ext cx="1150546" cy="115054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5374" y="3102288"/>
              <a:ext cx="1257981" cy="1257981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45E2886-F103-2B64-F674-945976D45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2655" b="3174"/>
            <a:stretch>
              <a:fillRect/>
            </a:stretch>
          </p:blipFill>
          <p:spPr>
            <a:xfrm>
              <a:off x="2508400" y="3296394"/>
              <a:ext cx="894590" cy="860721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2630" y="450900"/>
              <a:ext cx="1202828" cy="1202828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8992346" y="3050012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514" y="3176080"/>
              <a:ext cx="1163609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47" r="70804"/>
            <a:stretch>
              <a:fillRect/>
            </a:stretch>
          </p:blipFill>
          <p:spPr>
            <a:xfrm>
              <a:off x="3973477" y="4709303"/>
              <a:ext cx="869870" cy="1014578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05966" y="1744263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01" y="4638238"/>
              <a:ext cx="1068826" cy="106882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13" y="479425"/>
              <a:ext cx="1136585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8660" y="4392019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14" y="3249766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90346"/>
              <a:ext cx="1049172" cy="1049172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5931668" y="382749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0807" y="4685169"/>
              <a:ext cx="1058056" cy="1058056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485" y="4581190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562692" y="3061235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03063" y="4565594"/>
              <a:ext cx="1279833" cy="1279833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" y="3752760"/>
            <a:ext cx="2792241" cy="279224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" y="0"/>
            <a:ext cx="1262357" cy="1174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F37CC03-AD39-9CC6-AFEE-BDA85FECDCB8}"/>
              </a:ext>
            </a:extLst>
          </p:cNvPr>
          <p:cNvGrpSpPr/>
          <p:nvPr/>
        </p:nvGrpSpPr>
        <p:grpSpPr>
          <a:xfrm>
            <a:off x="7566519" y="4407184"/>
            <a:ext cx="1448597" cy="1408812"/>
            <a:chOff x="7566519" y="4407184"/>
            <a:chExt cx="1448597" cy="1408812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528" y="4423959"/>
              <a:ext cx="1426588" cy="1359526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40980120-02FC-7C07-6B59-91D6001CD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519" y="4407184"/>
              <a:ext cx="1408812" cy="140881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57B260B-F6B5-B753-FE94-4A81172A4F07}"/>
              </a:ext>
            </a:extLst>
          </p:cNvPr>
          <p:cNvGrpSpPr/>
          <p:nvPr/>
        </p:nvGrpSpPr>
        <p:grpSpPr>
          <a:xfrm>
            <a:off x="6093254" y="4420274"/>
            <a:ext cx="1426588" cy="1366604"/>
            <a:chOff x="6093254" y="4420274"/>
            <a:chExt cx="1426588" cy="136660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54" y="442735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динозавр, мультфильм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ED71A59-AED1-1745-7FA8-B69115728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228" y="4420274"/>
              <a:ext cx="1331271" cy="1331271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90103C-3BD5-81F3-1C6E-80A0A9193BDF}"/>
              </a:ext>
            </a:extLst>
          </p:cNvPr>
          <p:cNvGrpSpPr/>
          <p:nvPr/>
        </p:nvGrpSpPr>
        <p:grpSpPr>
          <a:xfrm>
            <a:off x="3028183" y="1762879"/>
            <a:ext cx="1426588" cy="1359526"/>
            <a:chOff x="3028183" y="1762879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183" y="1762879"/>
              <a:ext cx="1426588" cy="1359526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графическая вставка, зарисовка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EF02350-F4D5-B904-0F89-88DDB1033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642" y="1799575"/>
              <a:ext cx="1218191" cy="1218191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7ECC0A8-A892-B847-F01F-0C4C459F807F}"/>
              </a:ext>
            </a:extLst>
          </p:cNvPr>
          <p:cNvGrpSpPr/>
          <p:nvPr/>
        </p:nvGrpSpPr>
        <p:grpSpPr>
          <a:xfrm>
            <a:off x="6034706" y="1759224"/>
            <a:ext cx="1426588" cy="1359526"/>
            <a:chOff x="5931668" y="1762526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1668" y="1762526"/>
              <a:ext cx="1426588" cy="1359526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левидение, монитор, Телевизор, Устройство отображ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8F33033C-C702-B4F1-5435-D2B5D0DA6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554" y="1768826"/>
              <a:ext cx="1238816" cy="1238816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89" y="1074775"/>
            <a:ext cx="4678982" cy="45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EACB15-5888-46A5-91DB-5A55630B1209}"/>
</file>

<file path=customXml/itemProps2.xml><?xml version="1.0" encoding="utf-8"?>
<ds:datastoreItem xmlns:ds="http://schemas.openxmlformats.org/officeDocument/2006/customXml" ds:itemID="{908A528D-3291-4CB5-B61D-D102B32DCF85}"/>
</file>

<file path=customXml/itemProps3.xml><?xml version="1.0" encoding="utf-8"?>
<ds:datastoreItem xmlns:ds="http://schemas.openxmlformats.org/officeDocument/2006/customXml" ds:itemID="{E7EA0AE9-1823-4658-B740-75B2A315842C}"/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29</cp:revision>
  <dcterms:created xsi:type="dcterms:W3CDTF">2024-04-15T06:23:27Z</dcterms:created>
  <dcterms:modified xsi:type="dcterms:W3CDTF">2025-06-15T09:34:32Z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