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8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B967A-811E-4343-BBB7-4779CF58A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C0FA7B9-BC32-40C9-8E15-31316450B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78012C-A61D-4ACD-952F-08D150CA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EA16E26-C8E6-46B8-B95F-AD6AE29E4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0AEA94-D204-4EE3-811E-727BB3AA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192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C2D2A-1904-45CF-81D2-1E92F8E0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8CA7F6F-80DC-4FD8-9941-CB8412E8D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156ED8-59B2-45B7-9B06-E8769D6A1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189C80C-A7D1-4449-92F6-5219D86AC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87616A8-36AF-43AE-894E-BF5C4878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2102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7464D5A-A24F-4E91-B1E2-5A1226E65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569E7C1-E3E4-46C3-B567-7E971BBD5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F0FF94-584B-4258-866F-B0BD93AB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F26A4C-1383-4508-B1F9-5582485F3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578FD0-CE35-4EB8-96BB-6C0C53DF8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0455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5E26B-E4A2-44D8-A6C1-26F6B7E1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AB06F33-80A7-4F26-BE60-FC76E0FBA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33349BE-A972-4D87-A948-34BB4CEBF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0968B1-174B-4502-994A-3D4AC8602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09769B-D6A4-4FFE-BC34-45D7C64E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510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B43BA-A0F3-4F9E-80D6-B91DC3F73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B304EEF-DB6F-4BB4-876D-5B7E25C2C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A8342C7-D23D-4DED-A621-169252502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AFF6FE-BFDD-4160-BEA3-E6081983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EF940E-5BFA-41CC-9FC0-13C3D7E0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46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971FF-5FE5-4452-B4DD-50C71C28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876C59-9C8E-4AA6-A89F-955D039E5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89B14D9-C285-4840-AF5C-D9A310718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D951DB-2626-499E-BA49-BF0BEFE11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8EA33D-9104-4EA8-A264-723A7C1C7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162F59-E911-4F25-8B6B-D80CFD2C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44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E802A-3941-4C03-8B34-1215CAD8F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A89D063-E1DC-45A4-8870-817BE232C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D647146-DA2D-4C9F-A82F-F6636FEE2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FAA3E48-1108-4206-8B64-55BCDA7525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561E335-BC1A-4AAF-B7A0-057C76794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139E4DF-3A69-4DF1-8C04-75F8ACCE1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CCA940E-275A-48C1-B4FF-F1C3A4DFD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797130A-23BB-4CBB-AB80-C5E9627D2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22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C3307-0C40-4D4C-9628-AD6194EDB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51F281D-F37E-42E6-AD96-3AC8AC96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5CCBBE-1C28-4022-90F5-88E1BA5FF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F6AF476-0E0F-4EAA-A7F7-7C561DB3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074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A2D1931-70F9-43BF-BAC2-7B77F3F42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401F905-2EE0-4EAB-9DC2-B26A292C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FDDF254-A76E-4FBD-88FD-DE1D78A40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090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B72FE-6698-40E9-8329-9D94E2590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07F86B9-3D9A-42ED-9180-27143D447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2D15EE0-252A-4431-9877-BA4B50011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7962DE-3076-4868-B17D-24255740F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CBB91F-7388-4149-B8FF-9E4D3540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E720B6F-B3C6-448C-87F2-70582245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8208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14DBF-B7B2-4C1E-89BD-F73581F4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FB65028-AE64-4792-8038-77F69F5E9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20E4C6A-B37A-44DF-B028-E6246435B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77BA85A-6E37-48FC-8138-A5966D435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42C255A-441F-441F-B62D-6AC723F0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EA3979D-D4B7-472D-B732-D841E6852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8802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66E79C9-F2F3-4E50-9C4F-A2E96D5CD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2EB93A6-AD41-44D6-8022-584ED33C4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44536F-887F-4715-B0F2-8A424F3EE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FE95F1-5864-43B7-AFBC-A4E61B9CA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576C5F-A5AB-4BC2-B485-82E6FFCC9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411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8918CE-AA58-4877-BCF9-E514957C6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488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B6409B-8D12-436D-8D22-ADD5E04AB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0000" y="3252928"/>
            <a:ext cx="2707426" cy="3384283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934FEA0-9071-4E29-BD32-532BB7FB288A}"/>
              </a:ext>
            </a:extLst>
          </p:cNvPr>
          <p:cNvSpPr/>
          <p:nvPr/>
        </p:nvSpPr>
        <p:spPr>
          <a:xfrm>
            <a:off x="246883" y="743797"/>
            <a:ext cx="5992865" cy="57040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aphicFrame>
        <p:nvGraphicFramePr>
          <p:cNvPr id="2" name="Таблиця 2">
            <a:extLst>
              <a:ext uri="{FF2B5EF4-FFF2-40B4-BE49-F238E27FC236}">
                <a16:creationId xmlns:a16="http://schemas.microsoft.com/office/drawing/2014/main" id="{C5764185-9000-467D-88CF-E7D4DE8B9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102228"/>
              </p:ext>
            </p:extLst>
          </p:nvPr>
        </p:nvGraphicFramePr>
        <p:xfrm>
          <a:off x="248089" y="747998"/>
          <a:ext cx="5991659" cy="5704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5050">
                  <a:extLst>
                    <a:ext uri="{9D8B030D-6E8A-4147-A177-3AD203B41FA5}">
                      <a16:colId xmlns:a16="http://schemas.microsoft.com/office/drawing/2014/main" val="717067380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3892693321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613205389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3099681262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524852439"/>
                    </a:ext>
                  </a:extLst>
                </a:gridCol>
                <a:gridCol w="966409">
                  <a:extLst>
                    <a:ext uri="{9D8B030D-6E8A-4147-A177-3AD203B41FA5}">
                      <a16:colId xmlns:a16="http://schemas.microsoft.com/office/drawing/2014/main" val="4154920429"/>
                    </a:ext>
                  </a:extLst>
                </a:gridCol>
              </a:tblGrid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3969221"/>
                  </a:ext>
                </a:extLst>
              </a:tr>
              <a:tr h="99326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414290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67204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0230414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5017381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9570119"/>
                  </a:ext>
                </a:extLst>
              </a:tr>
            </a:tbl>
          </a:graphicData>
        </a:graphic>
      </p:graphicFrame>
      <p:sp>
        <p:nvSpPr>
          <p:cNvPr id="157" name="TextBox 156">
            <a:extLst>
              <a:ext uri="{FF2B5EF4-FFF2-40B4-BE49-F238E27FC236}">
                <a16:creationId xmlns:a16="http://schemas.microsoft.com/office/drawing/2014/main" id="{57E01763-6324-495C-A8D5-F119076B2808}"/>
              </a:ext>
            </a:extLst>
          </p:cNvPr>
          <p:cNvSpPr txBox="1"/>
          <p:nvPr/>
        </p:nvSpPr>
        <p:spPr>
          <a:xfrm>
            <a:off x="503394" y="182332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0D7064D8-6F06-41AD-AEAD-DC7173A5C601}"/>
              </a:ext>
            </a:extLst>
          </p:cNvPr>
          <p:cNvSpPr txBox="1"/>
          <p:nvPr/>
        </p:nvSpPr>
        <p:spPr>
          <a:xfrm>
            <a:off x="547158" y="2712083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1D3BE98E-5380-4B6E-97AD-08C46880C966}"/>
              </a:ext>
            </a:extLst>
          </p:cNvPr>
          <p:cNvSpPr txBox="1"/>
          <p:nvPr/>
        </p:nvSpPr>
        <p:spPr>
          <a:xfrm>
            <a:off x="520696" y="3640809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CC778CF-1B7C-433B-AD7D-B630FDA77534}"/>
              </a:ext>
            </a:extLst>
          </p:cNvPr>
          <p:cNvSpPr txBox="1"/>
          <p:nvPr/>
        </p:nvSpPr>
        <p:spPr>
          <a:xfrm>
            <a:off x="495529" y="452957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F1A0C223-8E42-44B3-8820-6B0751B7E779}"/>
              </a:ext>
            </a:extLst>
          </p:cNvPr>
          <p:cNvSpPr txBox="1"/>
          <p:nvPr/>
        </p:nvSpPr>
        <p:spPr>
          <a:xfrm>
            <a:off x="512266" y="549596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EF5442F4-7E27-4DF5-A225-079E46AE0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90" y="793624"/>
            <a:ext cx="776051" cy="776051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6AEA394E-BB4F-461F-BFB5-78800131D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59" y="790810"/>
            <a:ext cx="824670" cy="824670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B3C5E389-9AFC-4BFD-B8BC-F32BAB30D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907" y="749440"/>
            <a:ext cx="913820" cy="91382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0DEB8715-93BD-4EC0-833D-041BCF82F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37" y="787028"/>
            <a:ext cx="832739" cy="832739"/>
          </a:xfrm>
          <a:prstGeom prst="rect">
            <a:avLst/>
          </a:prstGeom>
        </p:spPr>
      </p:pic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44CCDAA8-0C00-47A9-B3BD-C907DE4330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615" y="790810"/>
            <a:ext cx="830665" cy="830665"/>
          </a:xfrm>
          <a:prstGeom prst="rect">
            <a:avLst/>
          </a:prstGeom>
        </p:spPr>
      </p:pic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D87F7AD8-74D8-4E7D-81D6-613EB29B5B3A}"/>
              </a:ext>
            </a:extLst>
          </p:cNvPr>
          <p:cNvGrpSpPr/>
          <p:nvPr/>
        </p:nvGrpSpPr>
        <p:grpSpPr>
          <a:xfrm>
            <a:off x="6614412" y="755429"/>
            <a:ext cx="1971471" cy="830997"/>
            <a:chOff x="6552359" y="5006451"/>
            <a:chExt cx="1971471" cy="830997"/>
          </a:xfrm>
        </p:grpSpPr>
        <p:grpSp>
          <p:nvGrpSpPr>
            <p:cNvPr id="139" name="3б">
              <a:extLst>
                <a:ext uri="{FF2B5EF4-FFF2-40B4-BE49-F238E27FC236}">
                  <a16:creationId xmlns:a16="http://schemas.microsoft.com/office/drawing/2014/main" id="{925ED09D-B754-4887-AA42-142A52B43669}"/>
                </a:ext>
              </a:extLst>
            </p:cNvPr>
            <p:cNvGrpSpPr/>
            <p:nvPr/>
          </p:nvGrpSpPr>
          <p:grpSpPr>
            <a:xfrm>
              <a:off x="6552359" y="5006451"/>
              <a:ext cx="1971471" cy="830997"/>
              <a:chOff x="189898" y="1689244"/>
              <a:chExt cx="1971471" cy="830997"/>
            </a:xfrm>
          </p:grpSpPr>
          <p:sp>
            <p:nvSpPr>
              <p:cNvPr id="140" name="Прямоугольник: скругленные углы 1051">
                <a:extLst>
                  <a:ext uri="{FF2B5EF4-FFF2-40B4-BE49-F238E27FC236}">
                    <a16:creationId xmlns:a16="http://schemas.microsoft.com/office/drawing/2014/main" id="{5868C805-65E5-45FF-A590-A7CD7BD805C0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E73D3448-CAAE-4CF8-A369-1778FB4863EB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2DB0BD6D-D958-4104-9CB9-DC953C951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827" y="5009289"/>
              <a:ext cx="776051" cy="776051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1E2BD2-5E5C-4EF7-9370-1BB9AFDD01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522576" y="3040281"/>
            <a:ext cx="3596930" cy="3596930"/>
          </a:xfrm>
          <a:prstGeom prst="rect">
            <a:avLst/>
          </a:prstGeom>
        </p:spPr>
      </p:pic>
      <p:pic>
        <p:nvPicPr>
          <p:cNvPr id="212" name="Рисунок 211">
            <a:extLst>
              <a:ext uri="{FF2B5EF4-FFF2-40B4-BE49-F238E27FC236}">
                <a16:creationId xmlns:a16="http://schemas.microsoft.com/office/drawing/2014/main" id="{D0668348-1B52-4250-8951-654146B41F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21" y="1705333"/>
            <a:ext cx="901415" cy="934563"/>
          </a:xfrm>
          <a:prstGeom prst="rect">
            <a:avLst/>
          </a:prstGeom>
        </p:spPr>
      </p:pic>
      <p:pic>
        <p:nvPicPr>
          <p:cNvPr id="214" name="Рисунок 213">
            <a:extLst>
              <a:ext uri="{FF2B5EF4-FFF2-40B4-BE49-F238E27FC236}">
                <a16:creationId xmlns:a16="http://schemas.microsoft.com/office/drawing/2014/main" id="{83F446DC-3433-4630-BE82-764E368A2B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94" y="2775554"/>
            <a:ext cx="859961" cy="859961"/>
          </a:xfrm>
          <a:prstGeom prst="rect">
            <a:avLst/>
          </a:prstGeom>
        </p:spPr>
      </p:pic>
      <p:pic>
        <p:nvPicPr>
          <p:cNvPr id="216" name="Рисунок 215">
            <a:extLst>
              <a:ext uri="{FF2B5EF4-FFF2-40B4-BE49-F238E27FC236}">
                <a16:creationId xmlns:a16="http://schemas.microsoft.com/office/drawing/2014/main" id="{5C639016-325F-4207-ABFD-5B3BD3DADC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3882" y="1720680"/>
            <a:ext cx="934562" cy="934562"/>
          </a:xfrm>
          <a:prstGeom prst="rect">
            <a:avLst/>
          </a:prstGeom>
        </p:spPr>
      </p:pic>
      <p:pic>
        <p:nvPicPr>
          <p:cNvPr id="218" name="Рисунок 217">
            <a:extLst>
              <a:ext uri="{FF2B5EF4-FFF2-40B4-BE49-F238E27FC236}">
                <a16:creationId xmlns:a16="http://schemas.microsoft.com/office/drawing/2014/main" id="{046EC3FD-6A43-45A1-9FEF-A262426E67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90" y="4635999"/>
            <a:ext cx="815370" cy="859961"/>
          </a:xfrm>
          <a:prstGeom prst="rect">
            <a:avLst/>
          </a:prstGeom>
        </p:spPr>
      </p:pic>
      <p:pic>
        <p:nvPicPr>
          <p:cNvPr id="222" name="Рисунок 221">
            <a:extLst>
              <a:ext uri="{FF2B5EF4-FFF2-40B4-BE49-F238E27FC236}">
                <a16:creationId xmlns:a16="http://schemas.microsoft.com/office/drawing/2014/main" id="{125130D9-BE64-47F8-A65F-0A21467917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7113" y="2709776"/>
            <a:ext cx="859961" cy="859961"/>
          </a:xfrm>
          <a:prstGeom prst="rect">
            <a:avLst/>
          </a:prstGeom>
        </p:spPr>
      </p:pic>
      <p:pic>
        <p:nvPicPr>
          <p:cNvPr id="224" name="Рисунок 223">
            <a:extLst>
              <a:ext uri="{FF2B5EF4-FFF2-40B4-BE49-F238E27FC236}">
                <a16:creationId xmlns:a16="http://schemas.microsoft.com/office/drawing/2014/main" id="{3FA30503-2DC0-4CC5-A45B-566C22A9BA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568" y="3669604"/>
            <a:ext cx="859961" cy="859961"/>
          </a:xfrm>
          <a:prstGeom prst="rect">
            <a:avLst/>
          </a:prstGeom>
        </p:spPr>
      </p:pic>
      <p:pic>
        <p:nvPicPr>
          <p:cNvPr id="226" name="Рисунок 225">
            <a:extLst>
              <a:ext uri="{FF2B5EF4-FFF2-40B4-BE49-F238E27FC236}">
                <a16:creationId xmlns:a16="http://schemas.microsoft.com/office/drawing/2014/main" id="{3087163A-30DC-4B43-B1DC-900075A198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333" y="4652098"/>
            <a:ext cx="859961" cy="859961"/>
          </a:xfrm>
          <a:prstGeom prst="rect">
            <a:avLst/>
          </a:prstGeom>
        </p:spPr>
      </p:pic>
      <p:pic>
        <p:nvPicPr>
          <p:cNvPr id="228" name="Рисунок 227">
            <a:extLst>
              <a:ext uri="{FF2B5EF4-FFF2-40B4-BE49-F238E27FC236}">
                <a16:creationId xmlns:a16="http://schemas.microsoft.com/office/drawing/2014/main" id="{F27ACE85-C3C3-491D-BE96-920BFDA01D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528" y="5456426"/>
            <a:ext cx="932593" cy="932593"/>
          </a:xfrm>
          <a:prstGeom prst="rect">
            <a:avLst/>
          </a:prstGeom>
        </p:spPr>
      </p:pic>
      <p:pic>
        <p:nvPicPr>
          <p:cNvPr id="230" name="Рисунок 229">
            <a:extLst>
              <a:ext uri="{FF2B5EF4-FFF2-40B4-BE49-F238E27FC236}">
                <a16:creationId xmlns:a16="http://schemas.microsoft.com/office/drawing/2014/main" id="{76613FC4-AD98-4E90-9979-21E7DC6793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8884" y="5494263"/>
            <a:ext cx="983449" cy="983449"/>
          </a:xfrm>
          <a:prstGeom prst="rect">
            <a:avLst/>
          </a:prstGeom>
        </p:spPr>
      </p:pic>
      <p:pic>
        <p:nvPicPr>
          <p:cNvPr id="232" name="Рисунок 231">
            <a:extLst>
              <a:ext uri="{FF2B5EF4-FFF2-40B4-BE49-F238E27FC236}">
                <a16:creationId xmlns:a16="http://schemas.microsoft.com/office/drawing/2014/main" id="{F7258292-4C66-4068-8176-893D5F47D6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r="5577"/>
          <a:stretch/>
        </p:blipFill>
        <p:spPr>
          <a:xfrm>
            <a:off x="1372739" y="3669604"/>
            <a:ext cx="811592" cy="913478"/>
          </a:xfrm>
          <a:prstGeom prst="rect">
            <a:avLst/>
          </a:prstGeom>
        </p:spPr>
      </p:pic>
      <p:pic>
        <p:nvPicPr>
          <p:cNvPr id="234" name="Рисунок 233">
            <a:extLst>
              <a:ext uri="{FF2B5EF4-FFF2-40B4-BE49-F238E27FC236}">
                <a16:creationId xmlns:a16="http://schemas.microsoft.com/office/drawing/2014/main" id="{609A9E37-BA5C-4D88-80DC-977BCF314C1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3052" y="5542993"/>
            <a:ext cx="985189" cy="871400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38" name="Рисунок 237">
            <a:extLst>
              <a:ext uri="{FF2B5EF4-FFF2-40B4-BE49-F238E27FC236}">
                <a16:creationId xmlns:a16="http://schemas.microsoft.com/office/drawing/2014/main" id="{D09A4398-C3A9-4A04-AE7A-5FB759D1283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6174" y="1665002"/>
            <a:ext cx="1029329" cy="1029329"/>
          </a:xfrm>
          <a:prstGeom prst="rect">
            <a:avLst/>
          </a:prstGeom>
        </p:spPr>
      </p:pic>
      <p:pic>
        <p:nvPicPr>
          <p:cNvPr id="240" name="Рисунок 239">
            <a:extLst>
              <a:ext uri="{FF2B5EF4-FFF2-40B4-BE49-F238E27FC236}">
                <a16:creationId xmlns:a16="http://schemas.microsoft.com/office/drawing/2014/main" id="{903B786C-E65D-4346-8BA5-52894405A2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261" y="1720680"/>
            <a:ext cx="958395" cy="958395"/>
          </a:xfrm>
          <a:prstGeom prst="rect">
            <a:avLst/>
          </a:prstGeom>
        </p:spPr>
      </p:pic>
      <p:pic>
        <p:nvPicPr>
          <p:cNvPr id="242" name="Рисунок 241">
            <a:extLst>
              <a:ext uri="{FF2B5EF4-FFF2-40B4-BE49-F238E27FC236}">
                <a16:creationId xmlns:a16="http://schemas.microsoft.com/office/drawing/2014/main" id="{5109FB72-EF8C-4344-9B9F-63B035020C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22" y="3581985"/>
            <a:ext cx="1062892" cy="1062892"/>
          </a:xfrm>
          <a:prstGeom prst="rect">
            <a:avLst/>
          </a:prstGeom>
        </p:spPr>
      </p:pic>
      <p:pic>
        <p:nvPicPr>
          <p:cNvPr id="244" name="Рисунок 243">
            <a:extLst>
              <a:ext uri="{FF2B5EF4-FFF2-40B4-BE49-F238E27FC236}">
                <a16:creationId xmlns:a16="http://schemas.microsoft.com/office/drawing/2014/main" id="{D5BFAC4B-B13E-4AB3-8310-DFA6BCE76DA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3774" y="4629601"/>
            <a:ext cx="855221" cy="855221"/>
          </a:xfrm>
          <a:prstGeom prst="rect">
            <a:avLst/>
          </a:prstGeom>
        </p:spPr>
      </p:pic>
      <p:pic>
        <p:nvPicPr>
          <p:cNvPr id="246" name="Рисунок 245">
            <a:extLst>
              <a:ext uri="{FF2B5EF4-FFF2-40B4-BE49-F238E27FC236}">
                <a16:creationId xmlns:a16="http://schemas.microsoft.com/office/drawing/2014/main" id="{520BBBD1-F5A1-4D11-BFAC-9079CD1D8F1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132" y="2744938"/>
            <a:ext cx="820002" cy="820002"/>
          </a:xfrm>
          <a:prstGeom prst="rect">
            <a:avLst/>
          </a:prstGeom>
        </p:spPr>
      </p:pic>
      <p:pic>
        <p:nvPicPr>
          <p:cNvPr id="248" name="Рисунок 247">
            <a:extLst>
              <a:ext uri="{FF2B5EF4-FFF2-40B4-BE49-F238E27FC236}">
                <a16:creationId xmlns:a16="http://schemas.microsoft.com/office/drawing/2014/main" id="{EAA3CE2C-3988-44BB-B9DC-65D43B993E9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38" y="2588106"/>
            <a:ext cx="1133665" cy="1133665"/>
          </a:xfrm>
          <a:prstGeom prst="rect">
            <a:avLst/>
          </a:prstGeom>
        </p:spPr>
      </p:pic>
      <p:pic>
        <p:nvPicPr>
          <p:cNvPr id="250" name="Рисунок 249">
            <a:extLst>
              <a:ext uri="{FF2B5EF4-FFF2-40B4-BE49-F238E27FC236}">
                <a16:creationId xmlns:a16="http://schemas.microsoft.com/office/drawing/2014/main" id="{6D5BD78E-BD7E-4859-BCEA-B07D5459D4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61" y="3579953"/>
            <a:ext cx="1031045" cy="1031045"/>
          </a:xfrm>
          <a:prstGeom prst="rect">
            <a:avLst/>
          </a:prstGeom>
        </p:spPr>
      </p:pic>
      <p:pic>
        <p:nvPicPr>
          <p:cNvPr id="254" name="Рисунок 253">
            <a:extLst>
              <a:ext uri="{FF2B5EF4-FFF2-40B4-BE49-F238E27FC236}">
                <a16:creationId xmlns:a16="http://schemas.microsoft.com/office/drawing/2014/main" id="{4ECEEEB3-77D9-45C1-8F53-52CB2F094A1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6052" y="4658911"/>
            <a:ext cx="1030391" cy="709646"/>
          </a:xfrm>
          <a:prstGeom prst="rect">
            <a:avLst/>
          </a:prstGeom>
        </p:spPr>
      </p:pic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56FF85C3-DA4E-4821-982D-14EB83C8D3B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2978" y="5485843"/>
            <a:ext cx="1027067" cy="1027067"/>
          </a:xfrm>
          <a:prstGeom prst="rect">
            <a:avLst/>
          </a:prstGeom>
        </p:spPr>
      </p:pic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F16C22C6-0F39-48ED-B9BC-74326C779B0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4094" y="3619933"/>
            <a:ext cx="975501" cy="975501"/>
          </a:xfrm>
          <a:prstGeom prst="rect">
            <a:avLst/>
          </a:prstGeom>
        </p:spPr>
      </p:pic>
      <p:pic>
        <p:nvPicPr>
          <p:cNvPr id="260" name="Рисунок 259">
            <a:extLst>
              <a:ext uri="{FF2B5EF4-FFF2-40B4-BE49-F238E27FC236}">
                <a16:creationId xmlns:a16="http://schemas.microsoft.com/office/drawing/2014/main" id="{6E9A3F6A-C632-4DE5-938E-8B17482DAAAB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41" r="4017"/>
          <a:stretch/>
        </p:blipFill>
        <p:spPr>
          <a:xfrm>
            <a:off x="2120130" y="4677480"/>
            <a:ext cx="1133752" cy="820585"/>
          </a:xfrm>
          <a:prstGeom prst="rect">
            <a:avLst/>
          </a:prstGeom>
        </p:spPr>
      </p:pic>
      <p:pic>
        <p:nvPicPr>
          <p:cNvPr id="262" name="Рисунок 261">
            <a:extLst>
              <a:ext uri="{FF2B5EF4-FFF2-40B4-BE49-F238E27FC236}">
                <a16:creationId xmlns:a16="http://schemas.microsoft.com/office/drawing/2014/main" id="{70BE9FF8-8FE6-4880-9A3C-ADC5181F524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072" y="5543699"/>
            <a:ext cx="870694" cy="870694"/>
          </a:xfrm>
          <a:prstGeom prst="rect">
            <a:avLst/>
          </a:prstGeom>
        </p:spPr>
      </p:pic>
      <p:pic>
        <p:nvPicPr>
          <p:cNvPr id="266" name="Рисунок 265">
            <a:extLst>
              <a:ext uri="{FF2B5EF4-FFF2-40B4-BE49-F238E27FC236}">
                <a16:creationId xmlns:a16="http://schemas.microsoft.com/office/drawing/2014/main" id="{40F74603-D4BE-434D-944B-D4D545E898E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6408" y="2665068"/>
            <a:ext cx="922100" cy="922100"/>
          </a:xfrm>
          <a:prstGeom prst="rect">
            <a:avLst/>
          </a:prstGeom>
        </p:spPr>
      </p:pic>
      <p:grpSp>
        <p:nvGrpSpPr>
          <p:cNvPr id="200" name="Групувати 199">
            <a:extLst>
              <a:ext uri="{FF2B5EF4-FFF2-40B4-BE49-F238E27FC236}">
                <a16:creationId xmlns:a16="http://schemas.microsoft.com/office/drawing/2014/main" id="{94A07DAC-46BB-408B-9ACE-4523D4EA813B}"/>
              </a:ext>
            </a:extLst>
          </p:cNvPr>
          <p:cNvGrpSpPr/>
          <p:nvPr/>
        </p:nvGrpSpPr>
        <p:grpSpPr>
          <a:xfrm>
            <a:off x="6578664" y="756834"/>
            <a:ext cx="1971471" cy="836064"/>
            <a:chOff x="6464520" y="1415409"/>
            <a:chExt cx="1971471" cy="836064"/>
          </a:xfrm>
        </p:grpSpPr>
        <p:grpSp>
          <p:nvGrpSpPr>
            <p:cNvPr id="50" name="5с">
              <a:extLst>
                <a:ext uri="{FF2B5EF4-FFF2-40B4-BE49-F238E27FC236}">
                  <a16:creationId xmlns:a16="http://schemas.microsoft.com/office/drawing/2014/main" id="{4246A05A-CCF6-4B7A-B350-2D12D29C2A25}"/>
                </a:ext>
              </a:extLst>
            </p:cNvPr>
            <p:cNvGrpSpPr/>
            <p:nvPr/>
          </p:nvGrpSpPr>
          <p:grpSpPr>
            <a:xfrm>
              <a:off x="6464520" y="1420476"/>
              <a:ext cx="1971471" cy="830997"/>
              <a:chOff x="189898" y="1689244"/>
              <a:chExt cx="1971471" cy="830997"/>
            </a:xfrm>
          </p:grpSpPr>
          <p:sp>
            <p:nvSpPr>
              <p:cNvPr id="51" name="Прямоугольник: скругленные углы 1103">
                <a:extLst>
                  <a:ext uri="{FF2B5EF4-FFF2-40B4-BE49-F238E27FC236}">
                    <a16:creationId xmlns:a16="http://schemas.microsoft.com/office/drawing/2014/main" id="{74981928-473D-4A87-8B19-CC1952922366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83B37D8-DA73-4070-9373-F15107D65C5E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99" name="Рисунок 198">
              <a:extLst>
                <a:ext uri="{FF2B5EF4-FFF2-40B4-BE49-F238E27FC236}">
                  <a16:creationId xmlns:a16="http://schemas.microsoft.com/office/drawing/2014/main" id="{EDE13C8F-D69B-423F-8DC4-9AE824925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938" y="1415409"/>
              <a:ext cx="832739" cy="832739"/>
            </a:xfrm>
            <a:prstGeom prst="rect">
              <a:avLst/>
            </a:prstGeom>
          </p:spPr>
        </p:pic>
      </p:grpSp>
      <p:pic>
        <p:nvPicPr>
          <p:cNvPr id="275" name="Рисунок 274">
            <a:extLst>
              <a:ext uri="{FF2B5EF4-FFF2-40B4-BE49-F238E27FC236}">
                <a16:creationId xmlns:a16="http://schemas.microsoft.com/office/drawing/2014/main" id="{D8FFE019-81A3-432C-B2E7-B6C8688E0F7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76" y="3611757"/>
            <a:ext cx="906883" cy="906883"/>
          </a:xfrm>
          <a:prstGeom prst="rect">
            <a:avLst/>
          </a:prstGeom>
        </p:spPr>
      </p:pic>
      <p:grpSp>
        <p:nvGrpSpPr>
          <p:cNvPr id="156" name="Групувати 155">
            <a:extLst>
              <a:ext uri="{FF2B5EF4-FFF2-40B4-BE49-F238E27FC236}">
                <a16:creationId xmlns:a16="http://schemas.microsoft.com/office/drawing/2014/main" id="{F87F26D6-933E-44F4-8624-78B8B640FB06}"/>
              </a:ext>
            </a:extLst>
          </p:cNvPr>
          <p:cNvGrpSpPr/>
          <p:nvPr/>
        </p:nvGrpSpPr>
        <p:grpSpPr>
          <a:xfrm>
            <a:off x="6535306" y="762386"/>
            <a:ext cx="1971471" cy="830997"/>
            <a:chOff x="6253668" y="4939754"/>
            <a:chExt cx="1971471" cy="830997"/>
          </a:xfrm>
        </p:grpSpPr>
        <p:grpSp>
          <p:nvGrpSpPr>
            <p:cNvPr id="103" name="1к">
              <a:extLst>
                <a:ext uri="{FF2B5EF4-FFF2-40B4-BE49-F238E27FC236}">
                  <a16:creationId xmlns:a16="http://schemas.microsoft.com/office/drawing/2014/main" id="{1F450139-A779-4289-80E6-CD2523D2F2AC}"/>
                </a:ext>
              </a:extLst>
            </p:cNvPr>
            <p:cNvGrpSpPr/>
            <p:nvPr/>
          </p:nvGrpSpPr>
          <p:grpSpPr>
            <a:xfrm>
              <a:off x="6253668" y="4939754"/>
              <a:ext cx="1971471" cy="830997"/>
              <a:chOff x="189898" y="1689244"/>
              <a:chExt cx="1971471" cy="830997"/>
            </a:xfrm>
          </p:grpSpPr>
          <p:sp>
            <p:nvSpPr>
              <p:cNvPr id="104" name="Прямоугольник: скругленные углы 244">
                <a:extLst>
                  <a:ext uri="{FF2B5EF4-FFF2-40B4-BE49-F238E27FC236}">
                    <a16:creationId xmlns:a16="http://schemas.microsoft.com/office/drawing/2014/main" id="{34AACAFC-D61C-4D0E-AAC2-7CA5D2F7946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4184435-AE46-48EA-90F3-CD5825846C9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72" name="Рисунок 171">
              <a:extLst>
                <a:ext uri="{FF2B5EF4-FFF2-40B4-BE49-F238E27FC236}">
                  <a16:creationId xmlns:a16="http://schemas.microsoft.com/office/drawing/2014/main" id="{A71B0CC7-2F76-4A52-9D01-9A7480659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384" y="4942901"/>
              <a:ext cx="740152" cy="740152"/>
            </a:xfrm>
            <a:prstGeom prst="rect">
              <a:avLst/>
            </a:prstGeom>
          </p:spPr>
        </p:pic>
      </p:grpSp>
      <p:grpSp>
        <p:nvGrpSpPr>
          <p:cNvPr id="182" name="Групувати 181">
            <a:extLst>
              <a:ext uri="{FF2B5EF4-FFF2-40B4-BE49-F238E27FC236}">
                <a16:creationId xmlns:a16="http://schemas.microsoft.com/office/drawing/2014/main" id="{E65FF37E-283A-461E-B6C8-6E0365FD656A}"/>
              </a:ext>
            </a:extLst>
          </p:cNvPr>
          <p:cNvGrpSpPr/>
          <p:nvPr/>
        </p:nvGrpSpPr>
        <p:grpSpPr>
          <a:xfrm>
            <a:off x="6567355" y="681315"/>
            <a:ext cx="1971471" cy="913820"/>
            <a:chOff x="6265206" y="3927427"/>
            <a:chExt cx="1971471" cy="913820"/>
          </a:xfrm>
        </p:grpSpPr>
        <p:grpSp>
          <p:nvGrpSpPr>
            <p:cNvPr id="79" name="1з">
              <a:extLst>
                <a:ext uri="{FF2B5EF4-FFF2-40B4-BE49-F238E27FC236}">
                  <a16:creationId xmlns:a16="http://schemas.microsoft.com/office/drawing/2014/main" id="{4808EFBF-C96A-43CD-9BEC-DE8409A0787C}"/>
                </a:ext>
              </a:extLst>
            </p:cNvPr>
            <p:cNvGrpSpPr/>
            <p:nvPr/>
          </p:nvGrpSpPr>
          <p:grpSpPr>
            <a:xfrm>
              <a:off x="6265206" y="3992407"/>
              <a:ext cx="1971471" cy="830997"/>
              <a:chOff x="189898" y="1689244"/>
              <a:chExt cx="1971471" cy="830997"/>
            </a:xfrm>
          </p:grpSpPr>
          <p:sp>
            <p:nvSpPr>
              <p:cNvPr id="80" name="Прямоугольник: скругленные углы 201">
                <a:extLst>
                  <a:ext uri="{FF2B5EF4-FFF2-40B4-BE49-F238E27FC236}">
                    <a16:creationId xmlns:a16="http://schemas.microsoft.com/office/drawing/2014/main" id="{FBC579A9-5E2F-4E3B-BD99-907D32997173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E649D1F-F426-4FA0-8DC1-D50B6817E7A1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6602FFD0-8379-4759-90EC-58E177CF8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1329" y="3927427"/>
              <a:ext cx="913820" cy="913820"/>
            </a:xfrm>
            <a:prstGeom prst="rect">
              <a:avLst/>
            </a:prstGeom>
          </p:spPr>
        </p:pic>
      </p:grpSp>
      <p:pic>
        <p:nvPicPr>
          <p:cNvPr id="277" name="Рисунок 276">
            <a:extLst>
              <a:ext uri="{FF2B5EF4-FFF2-40B4-BE49-F238E27FC236}">
                <a16:creationId xmlns:a16="http://schemas.microsoft.com/office/drawing/2014/main" id="{71732692-B8D3-4611-94D6-0F0F09BD56A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248" y="1666869"/>
            <a:ext cx="1042183" cy="1042183"/>
          </a:xfrm>
          <a:prstGeom prst="rect">
            <a:avLst/>
          </a:prstGeom>
        </p:spPr>
      </p:pic>
      <p:grpSp>
        <p:nvGrpSpPr>
          <p:cNvPr id="180" name="Групувати 179">
            <a:extLst>
              <a:ext uri="{FF2B5EF4-FFF2-40B4-BE49-F238E27FC236}">
                <a16:creationId xmlns:a16="http://schemas.microsoft.com/office/drawing/2014/main" id="{42FE823F-2107-4D47-8A9D-38C009E31022}"/>
              </a:ext>
            </a:extLst>
          </p:cNvPr>
          <p:cNvGrpSpPr/>
          <p:nvPr/>
        </p:nvGrpSpPr>
        <p:grpSpPr>
          <a:xfrm>
            <a:off x="6570303" y="749622"/>
            <a:ext cx="1971471" cy="830997"/>
            <a:chOff x="9378375" y="2697362"/>
            <a:chExt cx="1971471" cy="830997"/>
          </a:xfrm>
        </p:grpSpPr>
        <p:grpSp>
          <p:nvGrpSpPr>
            <p:cNvPr id="119" name="5к">
              <a:extLst>
                <a:ext uri="{FF2B5EF4-FFF2-40B4-BE49-F238E27FC236}">
                  <a16:creationId xmlns:a16="http://schemas.microsoft.com/office/drawing/2014/main" id="{2D79AF88-6493-4B48-A926-C59DC5E33DBF}"/>
                </a:ext>
              </a:extLst>
            </p:cNvPr>
            <p:cNvGrpSpPr/>
            <p:nvPr/>
          </p:nvGrpSpPr>
          <p:grpSpPr>
            <a:xfrm>
              <a:off x="9378375" y="2697362"/>
              <a:ext cx="1971471" cy="830997"/>
              <a:chOff x="189898" y="1689244"/>
              <a:chExt cx="1971471" cy="830997"/>
            </a:xfrm>
          </p:grpSpPr>
          <p:sp>
            <p:nvSpPr>
              <p:cNvPr id="120" name="Прямоугольник: скругленные углы 1029">
                <a:extLst>
                  <a:ext uri="{FF2B5EF4-FFF2-40B4-BE49-F238E27FC236}">
                    <a16:creationId xmlns:a16="http://schemas.microsoft.com/office/drawing/2014/main" id="{21FBE98C-8716-4202-AC2B-699BC4B6466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38B24CA-8B58-4ADC-A516-10385C89195C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79" name="Рисунок 178">
              <a:extLst>
                <a:ext uri="{FF2B5EF4-FFF2-40B4-BE49-F238E27FC236}">
                  <a16:creationId xmlns:a16="http://schemas.microsoft.com/office/drawing/2014/main" id="{80F1CC3A-DBA5-4584-9679-3CB4D9CE1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5854" y="2710151"/>
              <a:ext cx="740152" cy="740152"/>
            </a:xfrm>
            <a:prstGeom prst="rect">
              <a:avLst/>
            </a:prstGeom>
          </p:spPr>
        </p:pic>
      </p:grpSp>
      <p:grpSp>
        <p:nvGrpSpPr>
          <p:cNvPr id="188" name="Групувати 187">
            <a:extLst>
              <a:ext uri="{FF2B5EF4-FFF2-40B4-BE49-F238E27FC236}">
                <a16:creationId xmlns:a16="http://schemas.microsoft.com/office/drawing/2014/main" id="{12021529-FF33-4EC5-B1F4-F9F9DB0B98B3}"/>
              </a:ext>
            </a:extLst>
          </p:cNvPr>
          <p:cNvGrpSpPr/>
          <p:nvPr/>
        </p:nvGrpSpPr>
        <p:grpSpPr>
          <a:xfrm>
            <a:off x="6548344" y="708974"/>
            <a:ext cx="1971471" cy="913820"/>
            <a:chOff x="8538067" y="2916408"/>
            <a:chExt cx="1971471" cy="913820"/>
          </a:xfrm>
        </p:grpSpPr>
        <p:grpSp>
          <p:nvGrpSpPr>
            <p:cNvPr id="66" name="4ч">
              <a:extLst>
                <a:ext uri="{FF2B5EF4-FFF2-40B4-BE49-F238E27FC236}">
                  <a16:creationId xmlns:a16="http://schemas.microsoft.com/office/drawing/2014/main" id="{2BFA8D30-DDCC-4EA3-B6AE-6C35AD92E6E2}"/>
                </a:ext>
              </a:extLst>
            </p:cNvPr>
            <p:cNvGrpSpPr/>
            <p:nvPr/>
          </p:nvGrpSpPr>
          <p:grpSpPr>
            <a:xfrm>
              <a:off x="8538067" y="2968106"/>
              <a:ext cx="1971471" cy="830997"/>
              <a:chOff x="189898" y="1689244"/>
              <a:chExt cx="1971471" cy="830997"/>
            </a:xfrm>
          </p:grpSpPr>
          <p:sp>
            <p:nvSpPr>
              <p:cNvPr id="67" name="Прямоугольник: скругленные углы 17">
                <a:extLst>
                  <a:ext uri="{FF2B5EF4-FFF2-40B4-BE49-F238E27FC236}">
                    <a16:creationId xmlns:a16="http://schemas.microsoft.com/office/drawing/2014/main" id="{6451D22C-AE48-41CA-8BD6-4CF42B7356C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CF898FC-5E7B-48EB-AD72-5150F4AEE24F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5EC54733-5176-42A0-848D-BDAC81A6B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6319" y="2916408"/>
              <a:ext cx="913820" cy="913820"/>
            </a:xfrm>
            <a:prstGeom prst="rect">
              <a:avLst/>
            </a:prstGeom>
          </p:spPr>
        </p:pic>
      </p:grpSp>
      <p:pic>
        <p:nvPicPr>
          <p:cNvPr id="279" name="Рисунок 278">
            <a:extLst>
              <a:ext uri="{FF2B5EF4-FFF2-40B4-BE49-F238E27FC236}">
                <a16:creationId xmlns:a16="http://schemas.microsoft.com/office/drawing/2014/main" id="{1A7C1DC2-2CB7-4298-AAE2-66DB072185C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77" y="4454973"/>
            <a:ext cx="1117522" cy="1117522"/>
          </a:xfrm>
          <a:prstGeom prst="rect">
            <a:avLst/>
          </a:prstGeom>
        </p:spPr>
      </p:pic>
      <p:grpSp>
        <p:nvGrpSpPr>
          <p:cNvPr id="176" name="Групувати 175">
            <a:extLst>
              <a:ext uri="{FF2B5EF4-FFF2-40B4-BE49-F238E27FC236}">
                <a16:creationId xmlns:a16="http://schemas.microsoft.com/office/drawing/2014/main" id="{C77BF237-7307-4500-A29B-5DF732FAC5ED}"/>
              </a:ext>
            </a:extLst>
          </p:cNvPr>
          <p:cNvGrpSpPr/>
          <p:nvPr/>
        </p:nvGrpSpPr>
        <p:grpSpPr>
          <a:xfrm>
            <a:off x="6596134" y="697637"/>
            <a:ext cx="1971471" cy="830997"/>
            <a:chOff x="9463158" y="4429375"/>
            <a:chExt cx="1971471" cy="830997"/>
          </a:xfrm>
        </p:grpSpPr>
        <p:grpSp>
          <p:nvGrpSpPr>
            <p:cNvPr id="111" name="3к">
              <a:extLst>
                <a:ext uri="{FF2B5EF4-FFF2-40B4-BE49-F238E27FC236}">
                  <a16:creationId xmlns:a16="http://schemas.microsoft.com/office/drawing/2014/main" id="{A9FA5D97-C3D3-4FE5-B3AA-C0BE57BEC333}"/>
                </a:ext>
              </a:extLst>
            </p:cNvPr>
            <p:cNvGrpSpPr/>
            <p:nvPr/>
          </p:nvGrpSpPr>
          <p:grpSpPr>
            <a:xfrm>
              <a:off x="9463158" y="4429375"/>
              <a:ext cx="1971471" cy="830997"/>
              <a:chOff x="189898" y="1689244"/>
              <a:chExt cx="1971471" cy="830997"/>
            </a:xfrm>
          </p:grpSpPr>
          <p:sp>
            <p:nvSpPr>
              <p:cNvPr id="112" name="Прямоугольник: скругленные углы 252">
                <a:extLst>
                  <a:ext uri="{FF2B5EF4-FFF2-40B4-BE49-F238E27FC236}">
                    <a16:creationId xmlns:a16="http://schemas.microsoft.com/office/drawing/2014/main" id="{6D5D841D-15CF-4A5D-919E-16864374001D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DF42E34-3C04-4567-9FD8-0DE48AE32BE3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75" name="Рисунок 174">
              <a:extLst>
                <a:ext uri="{FF2B5EF4-FFF2-40B4-BE49-F238E27FC236}">
                  <a16:creationId xmlns:a16="http://schemas.microsoft.com/office/drawing/2014/main" id="{EC896319-0400-4AFF-B3B1-7EFB40569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8066" y="4456492"/>
              <a:ext cx="740152" cy="740152"/>
            </a:xfrm>
            <a:prstGeom prst="rect">
              <a:avLst/>
            </a:prstGeom>
          </p:spPr>
        </p:pic>
      </p:grpSp>
      <p:grpSp>
        <p:nvGrpSpPr>
          <p:cNvPr id="208" name="Групувати 207">
            <a:extLst>
              <a:ext uri="{FF2B5EF4-FFF2-40B4-BE49-F238E27FC236}">
                <a16:creationId xmlns:a16="http://schemas.microsoft.com/office/drawing/2014/main" id="{B884C063-681B-4028-A34D-7473ED4442FC}"/>
              </a:ext>
            </a:extLst>
          </p:cNvPr>
          <p:cNvGrpSpPr/>
          <p:nvPr/>
        </p:nvGrpSpPr>
        <p:grpSpPr>
          <a:xfrm>
            <a:off x="6587912" y="748403"/>
            <a:ext cx="1971471" cy="838609"/>
            <a:chOff x="9886236" y="1172080"/>
            <a:chExt cx="1971471" cy="838609"/>
          </a:xfrm>
        </p:grpSpPr>
        <p:grpSp>
          <p:nvGrpSpPr>
            <p:cNvPr id="91" name="4з">
              <a:extLst>
                <a:ext uri="{FF2B5EF4-FFF2-40B4-BE49-F238E27FC236}">
                  <a16:creationId xmlns:a16="http://schemas.microsoft.com/office/drawing/2014/main" id="{7A340B68-14E1-4AE3-BF51-492218E6FA52}"/>
                </a:ext>
              </a:extLst>
            </p:cNvPr>
            <p:cNvGrpSpPr/>
            <p:nvPr/>
          </p:nvGrpSpPr>
          <p:grpSpPr>
            <a:xfrm>
              <a:off x="9886236" y="1179692"/>
              <a:ext cx="1971471" cy="830997"/>
              <a:chOff x="189898" y="1689244"/>
              <a:chExt cx="1971471" cy="830997"/>
            </a:xfrm>
          </p:grpSpPr>
          <p:sp>
            <p:nvSpPr>
              <p:cNvPr id="92" name="Прямоугольник: скругленные углы 221">
                <a:extLst>
                  <a:ext uri="{FF2B5EF4-FFF2-40B4-BE49-F238E27FC236}">
                    <a16:creationId xmlns:a16="http://schemas.microsoft.com/office/drawing/2014/main" id="{02E50E2A-DA7A-4207-860E-8E537CF563A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B35D6D3-C731-41AA-AE55-7C88B3C32661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BD5DE953-9D4F-41C9-8E80-48C66AD8B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3700" y="1172080"/>
              <a:ext cx="830665" cy="830665"/>
            </a:xfrm>
            <a:prstGeom prst="rect">
              <a:avLst/>
            </a:prstGeom>
          </p:spPr>
        </p:pic>
      </p:grpSp>
      <p:grpSp>
        <p:nvGrpSpPr>
          <p:cNvPr id="198" name="Групувати 197">
            <a:extLst>
              <a:ext uri="{FF2B5EF4-FFF2-40B4-BE49-F238E27FC236}">
                <a16:creationId xmlns:a16="http://schemas.microsoft.com/office/drawing/2014/main" id="{C0E86679-B138-4137-A2DB-8FB5BA5F7E19}"/>
              </a:ext>
            </a:extLst>
          </p:cNvPr>
          <p:cNvGrpSpPr/>
          <p:nvPr/>
        </p:nvGrpSpPr>
        <p:grpSpPr>
          <a:xfrm>
            <a:off x="6526157" y="718779"/>
            <a:ext cx="1971471" cy="835315"/>
            <a:chOff x="10920884" y="1746007"/>
            <a:chExt cx="1971471" cy="835315"/>
          </a:xfrm>
        </p:grpSpPr>
        <p:grpSp>
          <p:nvGrpSpPr>
            <p:cNvPr id="46" name="4с">
              <a:extLst>
                <a:ext uri="{FF2B5EF4-FFF2-40B4-BE49-F238E27FC236}">
                  <a16:creationId xmlns:a16="http://schemas.microsoft.com/office/drawing/2014/main" id="{04115ABA-282E-4401-AE73-78CE79242947}"/>
                </a:ext>
              </a:extLst>
            </p:cNvPr>
            <p:cNvGrpSpPr/>
            <p:nvPr/>
          </p:nvGrpSpPr>
          <p:grpSpPr>
            <a:xfrm>
              <a:off x="10920884" y="1750325"/>
              <a:ext cx="1971471" cy="830997"/>
              <a:chOff x="189898" y="1689244"/>
              <a:chExt cx="1971471" cy="830997"/>
            </a:xfrm>
          </p:grpSpPr>
          <p:sp>
            <p:nvSpPr>
              <p:cNvPr id="47" name="Прямоугольник: скругленные углы 1099">
                <a:extLst>
                  <a:ext uri="{FF2B5EF4-FFF2-40B4-BE49-F238E27FC236}">
                    <a16:creationId xmlns:a16="http://schemas.microsoft.com/office/drawing/2014/main" id="{CB521ED4-51FC-4F22-9F76-7F400638E81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662FB48-B2B4-4DE9-B0EE-01F8FF095DD6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97" name="Рисунок 196">
              <a:extLst>
                <a:ext uri="{FF2B5EF4-FFF2-40B4-BE49-F238E27FC236}">
                  <a16:creationId xmlns:a16="http://schemas.microsoft.com/office/drawing/2014/main" id="{6B18D447-E3C6-42E8-97C1-2D4347463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5702" y="1746007"/>
              <a:ext cx="832739" cy="832739"/>
            </a:xfrm>
            <a:prstGeom prst="rect">
              <a:avLst/>
            </a:prstGeom>
          </p:spPr>
        </p:pic>
      </p:grpSp>
      <p:grpSp>
        <p:nvGrpSpPr>
          <p:cNvPr id="204" name="Групувати 203">
            <a:extLst>
              <a:ext uri="{FF2B5EF4-FFF2-40B4-BE49-F238E27FC236}">
                <a16:creationId xmlns:a16="http://schemas.microsoft.com/office/drawing/2014/main" id="{923C9C6C-B8F3-44D7-A52D-BA62A1AD9533}"/>
              </a:ext>
            </a:extLst>
          </p:cNvPr>
          <p:cNvGrpSpPr/>
          <p:nvPr/>
        </p:nvGrpSpPr>
        <p:grpSpPr>
          <a:xfrm>
            <a:off x="6548875" y="687242"/>
            <a:ext cx="1971471" cy="832314"/>
            <a:chOff x="8835682" y="1658221"/>
            <a:chExt cx="1971471" cy="832314"/>
          </a:xfrm>
        </p:grpSpPr>
        <p:grpSp>
          <p:nvGrpSpPr>
            <p:cNvPr id="14" name="2ж">
              <a:extLst>
                <a:ext uri="{FF2B5EF4-FFF2-40B4-BE49-F238E27FC236}">
                  <a16:creationId xmlns:a16="http://schemas.microsoft.com/office/drawing/2014/main" id="{24F7176D-1742-420C-9E40-3553CEEF0FED}"/>
                </a:ext>
              </a:extLst>
            </p:cNvPr>
            <p:cNvGrpSpPr/>
            <p:nvPr/>
          </p:nvGrpSpPr>
          <p:grpSpPr>
            <a:xfrm>
              <a:off x="8835682" y="1659538"/>
              <a:ext cx="1971471" cy="830997"/>
              <a:chOff x="189898" y="1689244"/>
              <a:chExt cx="1971471" cy="830997"/>
            </a:xfrm>
          </p:grpSpPr>
          <p:sp>
            <p:nvSpPr>
              <p:cNvPr id="15" name="Прямоугольник: скругленные углы 1067">
                <a:extLst>
                  <a:ext uri="{FF2B5EF4-FFF2-40B4-BE49-F238E27FC236}">
                    <a16:creationId xmlns:a16="http://schemas.microsoft.com/office/drawing/2014/main" id="{F57AEE22-246E-421B-B751-5016BAAABFD1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F41CFB-E288-44C7-9F44-9086984FF43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203" name="Рисунок 202">
              <a:extLst>
                <a:ext uri="{FF2B5EF4-FFF2-40B4-BE49-F238E27FC236}">
                  <a16:creationId xmlns:a16="http://schemas.microsoft.com/office/drawing/2014/main" id="{9AAAE2A7-E85D-4A96-83B6-F2718DEB4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4227" y="1658221"/>
              <a:ext cx="830665" cy="830665"/>
            </a:xfrm>
            <a:prstGeom prst="rect">
              <a:avLst/>
            </a:prstGeom>
          </p:spPr>
        </p:pic>
      </p:grp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B122FA86-066F-48AF-BFBC-CC80EEBCA79C}"/>
              </a:ext>
            </a:extLst>
          </p:cNvPr>
          <p:cNvGrpSpPr/>
          <p:nvPr/>
        </p:nvGrpSpPr>
        <p:grpSpPr>
          <a:xfrm>
            <a:off x="6560790" y="749239"/>
            <a:ext cx="1971471" cy="830997"/>
            <a:chOff x="6265207" y="5882271"/>
            <a:chExt cx="1971471" cy="830997"/>
          </a:xfrm>
        </p:grpSpPr>
        <p:grpSp>
          <p:nvGrpSpPr>
            <p:cNvPr id="147" name="1б">
              <a:extLst>
                <a:ext uri="{FF2B5EF4-FFF2-40B4-BE49-F238E27FC236}">
                  <a16:creationId xmlns:a16="http://schemas.microsoft.com/office/drawing/2014/main" id="{3A1E8BFB-DA91-47F2-B575-17118EB0964D}"/>
                </a:ext>
              </a:extLst>
            </p:cNvPr>
            <p:cNvGrpSpPr/>
            <p:nvPr/>
          </p:nvGrpSpPr>
          <p:grpSpPr>
            <a:xfrm>
              <a:off x="6265207" y="5882271"/>
              <a:ext cx="1971471" cy="830997"/>
              <a:chOff x="189898" y="1689244"/>
              <a:chExt cx="1971471" cy="830997"/>
            </a:xfrm>
          </p:grpSpPr>
          <p:sp>
            <p:nvSpPr>
              <p:cNvPr id="148" name="Прямоугольник: скругленные углы 1059">
                <a:extLst>
                  <a:ext uri="{FF2B5EF4-FFF2-40B4-BE49-F238E27FC236}">
                    <a16:creationId xmlns:a16="http://schemas.microsoft.com/office/drawing/2014/main" id="{9BF9392B-E863-4ACE-827A-6076522F25C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76D152A0-C735-4047-BE2B-1342BB119D0F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D4194D7C-97D4-4658-9DBA-52D18632D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384" y="5892239"/>
              <a:ext cx="776051" cy="776051"/>
            </a:xfrm>
            <a:prstGeom prst="rect">
              <a:avLst/>
            </a:prstGeom>
          </p:spPr>
        </p:pic>
      </p:grpSp>
      <p:pic>
        <p:nvPicPr>
          <p:cNvPr id="283" name="Рисунок 282">
            <a:extLst>
              <a:ext uri="{FF2B5EF4-FFF2-40B4-BE49-F238E27FC236}">
                <a16:creationId xmlns:a16="http://schemas.microsoft.com/office/drawing/2014/main" id="{6861BB51-2DE8-433D-ACD3-9410B1BC5DA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19" y="1700673"/>
            <a:ext cx="953645" cy="953645"/>
          </a:xfrm>
          <a:prstGeom prst="rect">
            <a:avLst/>
          </a:prstGeom>
        </p:spPr>
      </p:pic>
      <p:grpSp>
        <p:nvGrpSpPr>
          <p:cNvPr id="210" name="Групувати 209">
            <a:extLst>
              <a:ext uri="{FF2B5EF4-FFF2-40B4-BE49-F238E27FC236}">
                <a16:creationId xmlns:a16="http://schemas.microsoft.com/office/drawing/2014/main" id="{D2E8365A-EE84-4529-A635-3DD82800DD9A}"/>
              </a:ext>
            </a:extLst>
          </p:cNvPr>
          <p:cNvGrpSpPr/>
          <p:nvPr/>
        </p:nvGrpSpPr>
        <p:grpSpPr>
          <a:xfrm>
            <a:off x="6589881" y="694329"/>
            <a:ext cx="1971471" cy="858691"/>
            <a:chOff x="7025301" y="403058"/>
            <a:chExt cx="1971471" cy="858691"/>
          </a:xfrm>
        </p:grpSpPr>
        <p:grpSp>
          <p:nvGrpSpPr>
            <p:cNvPr id="95" name="5з">
              <a:extLst>
                <a:ext uri="{FF2B5EF4-FFF2-40B4-BE49-F238E27FC236}">
                  <a16:creationId xmlns:a16="http://schemas.microsoft.com/office/drawing/2014/main" id="{98A587B9-4BF9-4E2C-B9C4-E68AD2900035}"/>
                </a:ext>
              </a:extLst>
            </p:cNvPr>
            <p:cNvGrpSpPr/>
            <p:nvPr/>
          </p:nvGrpSpPr>
          <p:grpSpPr>
            <a:xfrm>
              <a:off x="7025301" y="430752"/>
              <a:ext cx="1971471" cy="830997"/>
              <a:chOff x="189898" y="1689244"/>
              <a:chExt cx="1971471" cy="830997"/>
            </a:xfrm>
          </p:grpSpPr>
          <p:sp>
            <p:nvSpPr>
              <p:cNvPr id="96" name="Прямоугольник: скругленные углы 225">
                <a:extLst>
                  <a:ext uri="{FF2B5EF4-FFF2-40B4-BE49-F238E27FC236}">
                    <a16:creationId xmlns:a16="http://schemas.microsoft.com/office/drawing/2014/main" id="{EAE291B0-3E18-43FB-B0A8-977B1B6EF18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D1DD2E1D-7197-42EA-88AE-88F1A5BFF08D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209" name="Рисунок 208">
              <a:extLst>
                <a:ext uri="{FF2B5EF4-FFF2-40B4-BE49-F238E27FC236}">
                  <a16:creationId xmlns:a16="http://schemas.microsoft.com/office/drawing/2014/main" id="{BD398486-A0DE-442B-A00A-4A7EECADA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9386" y="403058"/>
              <a:ext cx="830665" cy="830665"/>
            </a:xfrm>
            <a:prstGeom prst="rect">
              <a:avLst/>
            </a:prstGeom>
          </p:spPr>
        </p:pic>
      </p:grp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87B59F71-3576-444A-B1C9-4CF00D3870AC}"/>
              </a:ext>
            </a:extLst>
          </p:cNvPr>
          <p:cNvGrpSpPr/>
          <p:nvPr/>
        </p:nvGrpSpPr>
        <p:grpSpPr>
          <a:xfrm>
            <a:off x="6595033" y="726787"/>
            <a:ext cx="1971471" cy="830997"/>
            <a:chOff x="6594214" y="5061242"/>
            <a:chExt cx="1971471" cy="830997"/>
          </a:xfrm>
        </p:grpSpPr>
        <p:grpSp>
          <p:nvGrpSpPr>
            <p:cNvPr id="143" name="2б">
              <a:extLst>
                <a:ext uri="{FF2B5EF4-FFF2-40B4-BE49-F238E27FC236}">
                  <a16:creationId xmlns:a16="http://schemas.microsoft.com/office/drawing/2014/main" id="{78380D65-7F53-4778-9B2E-60FFBFDDADAA}"/>
                </a:ext>
              </a:extLst>
            </p:cNvPr>
            <p:cNvGrpSpPr/>
            <p:nvPr/>
          </p:nvGrpSpPr>
          <p:grpSpPr>
            <a:xfrm>
              <a:off x="6594214" y="5061242"/>
              <a:ext cx="1971471" cy="830997"/>
              <a:chOff x="189898" y="1689244"/>
              <a:chExt cx="1971471" cy="830997"/>
            </a:xfrm>
          </p:grpSpPr>
          <p:sp>
            <p:nvSpPr>
              <p:cNvPr id="144" name="Прямоугольник: скругленные углы 1055">
                <a:extLst>
                  <a:ext uri="{FF2B5EF4-FFF2-40B4-BE49-F238E27FC236}">
                    <a16:creationId xmlns:a16="http://schemas.microsoft.com/office/drawing/2014/main" id="{FFB01CB6-54F5-41C8-A31D-9362D531CE84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292414B4-DFE1-40A8-BC5E-932DEC813AAB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64" name="Рисунок 163">
              <a:extLst>
                <a:ext uri="{FF2B5EF4-FFF2-40B4-BE49-F238E27FC236}">
                  <a16:creationId xmlns:a16="http://schemas.microsoft.com/office/drawing/2014/main" id="{77F2A0D0-7BD5-43AC-AA76-3C518620B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8056" y="5083058"/>
              <a:ext cx="776051" cy="776051"/>
            </a:xfrm>
            <a:prstGeom prst="rect">
              <a:avLst/>
            </a:prstGeom>
          </p:spPr>
        </p:pic>
      </p:grpSp>
      <p:grpSp>
        <p:nvGrpSpPr>
          <p:cNvPr id="184" name="Групувати 183">
            <a:extLst>
              <a:ext uri="{FF2B5EF4-FFF2-40B4-BE49-F238E27FC236}">
                <a16:creationId xmlns:a16="http://schemas.microsoft.com/office/drawing/2014/main" id="{914237E9-6B40-488E-9B21-08E24A701565}"/>
              </a:ext>
            </a:extLst>
          </p:cNvPr>
          <p:cNvGrpSpPr/>
          <p:nvPr/>
        </p:nvGrpSpPr>
        <p:grpSpPr>
          <a:xfrm>
            <a:off x="6590084" y="664988"/>
            <a:ext cx="1971471" cy="913820"/>
            <a:chOff x="6798508" y="1577503"/>
            <a:chExt cx="1971471" cy="913820"/>
          </a:xfrm>
        </p:grpSpPr>
        <p:grpSp>
          <p:nvGrpSpPr>
            <p:cNvPr id="151" name="2ч">
              <a:extLst>
                <a:ext uri="{FF2B5EF4-FFF2-40B4-BE49-F238E27FC236}">
                  <a16:creationId xmlns:a16="http://schemas.microsoft.com/office/drawing/2014/main" id="{FED7E697-534F-494E-AB20-5010131CD7A2}"/>
                </a:ext>
              </a:extLst>
            </p:cNvPr>
            <p:cNvGrpSpPr/>
            <p:nvPr/>
          </p:nvGrpSpPr>
          <p:grpSpPr>
            <a:xfrm>
              <a:off x="6798508" y="1623090"/>
              <a:ext cx="1971471" cy="830997"/>
              <a:chOff x="189898" y="1689244"/>
              <a:chExt cx="1971471" cy="830997"/>
            </a:xfrm>
          </p:grpSpPr>
          <p:sp>
            <p:nvSpPr>
              <p:cNvPr id="152" name="Прямоугольник: скругленные углы 2">
                <a:extLst>
                  <a:ext uri="{FF2B5EF4-FFF2-40B4-BE49-F238E27FC236}">
                    <a16:creationId xmlns:a16="http://schemas.microsoft.com/office/drawing/2014/main" id="{FEB202D1-99A6-4B9B-8D04-B5885C4AD7C0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23B85FF0-C00F-46E8-8DE4-E9652CF51B89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DC3265D5-A7B3-42F9-BD1C-D84EB1BAF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9819" y="1577503"/>
              <a:ext cx="913820" cy="913820"/>
            </a:xfrm>
            <a:prstGeom prst="rect">
              <a:avLst/>
            </a:prstGeom>
          </p:spPr>
        </p:pic>
      </p:grpSp>
      <p:grpSp>
        <p:nvGrpSpPr>
          <p:cNvPr id="178" name="Групувати 177">
            <a:extLst>
              <a:ext uri="{FF2B5EF4-FFF2-40B4-BE49-F238E27FC236}">
                <a16:creationId xmlns:a16="http://schemas.microsoft.com/office/drawing/2014/main" id="{B56E9ABD-1200-4D2F-9EA2-60F272DBEA93}"/>
              </a:ext>
            </a:extLst>
          </p:cNvPr>
          <p:cNvGrpSpPr/>
          <p:nvPr/>
        </p:nvGrpSpPr>
        <p:grpSpPr>
          <a:xfrm>
            <a:off x="6553957" y="749103"/>
            <a:ext cx="1971471" cy="830997"/>
            <a:chOff x="9665953" y="4288751"/>
            <a:chExt cx="1971471" cy="830997"/>
          </a:xfrm>
        </p:grpSpPr>
        <p:grpSp>
          <p:nvGrpSpPr>
            <p:cNvPr id="115" name="4к">
              <a:extLst>
                <a:ext uri="{FF2B5EF4-FFF2-40B4-BE49-F238E27FC236}">
                  <a16:creationId xmlns:a16="http://schemas.microsoft.com/office/drawing/2014/main" id="{C56AB00A-A1B3-4395-9B40-6C7E20E58EAD}"/>
                </a:ext>
              </a:extLst>
            </p:cNvPr>
            <p:cNvGrpSpPr/>
            <p:nvPr/>
          </p:nvGrpSpPr>
          <p:grpSpPr>
            <a:xfrm>
              <a:off x="9665953" y="4288751"/>
              <a:ext cx="1971471" cy="830997"/>
              <a:chOff x="189898" y="1689244"/>
              <a:chExt cx="1971471" cy="830997"/>
            </a:xfrm>
          </p:grpSpPr>
          <p:sp>
            <p:nvSpPr>
              <p:cNvPr id="116" name="Прямоугольник: скругленные углы 1024">
                <a:extLst>
                  <a:ext uri="{FF2B5EF4-FFF2-40B4-BE49-F238E27FC236}">
                    <a16:creationId xmlns:a16="http://schemas.microsoft.com/office/drawing/2014/main" id="{E15A88CA-2AB3-4FD8-85EF-ACE610384B1F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4E3B0416-212E-4DBC-966F-CFB76E70951A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80A13B0D-A5BA-4455-93B0-3D444E8D8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1625" y="4309998"/>
              <a:ext cx="740152" cy="740152"/>
            </a:xfrm>
            <a:prstGeom prst="rect">
              <a:avLst/>
            </a:prstGeom>
          </p:spPr>
        </p:pic>
      </p:grpSp>
      <p:pic>
        <p:nvPicPr>
          <p:cNvPr id="285" name="Рисунок 284">
            <a:extLst>
              <a:ext uri="{FF2B5EF4-FFF2-40B4-BE49-F238E27FC236}">
                <a16:creationId xmlns:a16="http://schemas.microsoft.com/office/drawing/2014/main" id="{E1475300-FDC3-458A-A435-C395D10FF5F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70" y="4429698"/>
            <a:ext cx="1206553" cy="1206553"/>
          </a:xfrm>
          <a:prstGeom prst="rect">
            <a:avLst/>
          </a:prstGeom>
        </p:spPr>
      </p:pic>
      <p:grpSp>
        <p:nvGrpSpPr>
          <p:cNvPr id="192" name="Групувати 191">
            <a:extLst>
              <a:ext uri="{FF2B5EF4-FFF2-40B4-BE49-F238E27FC236}">
                <a16:creationId xmlns:a16="http://schemas.microsoft.com/office/drawing/2014/main" id="{FA1C7CB8-18F5-4390-AC0D-A4391BA4428E}"/>
              </a:ext>
            </a:extLst>
          </p:cNvPr>
          <p:cNvGrpSpPr/>
          <p:nvPr/>
        </p:nvGrpSpPr>
        <p:grpSpPr>
          <a:xfrm>
            <a:off x="6564407" y="694329"/>
            <a:ext cx="1971471" cy="838822"/>
            <a:chOff x="6330686" y="2913698"/>
            <a:chExt cx="1971471" cy="838822"/>
          </a:xfrm>
        </p:grpSpPr>
        <p:grpSp>
          <p:nvGrpSpPr>
            <p:cNvPr id="58" name="1ч">
              <a:extLst>
                <a:ext uri="{FF2B5EF4-FFF2-40B4-BE49-F238E27FC236}">
                  <a16:creationId xmlns:a16="http://schemas.microsoft.com/office/drawing/2014/main" id="{7770BBEF-DDBB-4801-B1EE-45393B4A686B}"/>
                </a:ext>
              </a:extLst>
            </p:cNvPr>
            <p:cNvGrpSpPr/>
            <p:nvPr/>
          </p:nvGrpSpPr>
          <p:grpSpPr>
            <a:xfrm>
              <a:off x="6330686" y="2921523"/>
              <a:ext cx="1971471" cy="830997"/>
              <a:chOff x="189898" y="1689244"/>
              <a:chExt cx="1971471" cy="830997"/>
            </a:xfrm>
          </p:grpSpPr>
          <p:sp>
            <p:nvSpPr>
              <p:cNvPr id="59" name="Прямоугольник: скругленные углы 1111">
                <a:extLst>
                  <a:ext uri="{FF2B5EF4-FFF2-40B4-BE49-F238E27FC236}">
                    <a16:creationId xmlns:a16="http://schemas.microsoft.com/office/drawing/2014/main" id="{C18E9762-D078-468A-A072-982F9EE1099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018BDA1-6905-46AF-92DE-495197B73B0C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778A0BC6-1800-4ACE-A292-D2F6D94EB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607" y="2913698"/>
              <a:ext cx="832739" cy="832739"/>
            </a:xfrm>
            <a:prstGeom prst="rect">
              <a:avLst/>
            </a:prstGeom>
          </p:spPr>
        </p:pic>
      </p:grpSp>
      <p:grpSp>
        <p:nvGrpSpPr>
          <p:cNvPr id="206" name="Групувати 205">
            <a:extLst>
              <a:ext uri="{FF2B5EF4-FFF2-40B4-BE49-F238E27FC236}">
                <a16:creationId xmlns:a16="http://schemas.microsoft.com/office/drawing/2014/main" id="{6690FEB2-A7F1-4D78-BCAC-E51474BF84AD}"/>
              </a:ext>
            </a:extLst>
          </p:cNvPr>
          <p:cNvGrpSpPr/>
          <p:nvPr/>
        </p:nvGrpSpPr>
        <p:grpSpPr>
          <a:xfrm>
            <a:off x="6582673" y="762886"/>
            <a:ext cx="1971471" cy="875400"/>
            <a:chOff x="8833045" y="435140"/>
            <a:chExt cx="1971471" cy="875400"/>
          </a:xfrm>
        </p:grpSpPr>
        <p:grpSp>
          <p:nvGrpSpPr>
            <p:cNvPr id="87" name="3з">
              <a:extLst>
                <a:ext uri="{FF2B5EF4-FFF2-40B4-BE49-F238E27FC236}">
                  <a16:creationId xmlns:a16="http://schemas.microsoft.com/office/drawing/2014/main" id="{7659EB75-74B9-470A-9C42-F889CD72359A}"/>
                </a:ext>
              </a:extLst>
            </p:cNvPr>
            <p:cNvGrpSpPr/>
            <p:nvPr/>
          </p:nvGrpSpPr>
          <p:grpSpPr>
            <a:xfrm>
              <a:off x="8833045" y="458973"/>
              <a:ext cx="1971471" cy="851567"/>
              <a:chOff x="212266" y="1668674"/>
              <a:chExt cx="1971471" cy="851567"/>
            </a:xfrm>
          </p:grpSpPr>
          <p:sp>
            <p:nvSpPr>
              <p:cNvPr id="88" name="Прямоугольник: скругленные углы 217">
                <a:extLst>
                  <a:ext uri="{FF2B5EF4-FFF2-40B4-BE49-F238E27FC236}">
                    <a16:creationId xmlns:a16="http://schemas.microsoft.com/office/drawing/2014/main" id="{C9436B73-118D-4867-AA3D-9DB6F4A37866}"/>
                  </a:ext>
                </a:extLst>
              </p:cNvPr>
              <p:cNvSpPr/>
              <p:nvPr/>
            </p:nvSpPr>
            <p:spPr>
              <a:xfrm>
                <a:off x="212266" y="166867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77B4491-D2F7-4A82-8539-197D8F9A604A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205" name="Рисунок 204">
              <a:extLst>
                <a:ext uri="{FF2B5EF4-FFF2-40B4-BE49-F238E27FC236}">
                  <a16:creationId xmlns:a16="http://schemas.microsoft.com/office/drawing/2014/main" id="{CD64E4D5-2A7C-4FF1-81A0-287A28CAA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2263" y="435140"/>
              <a:ext cx="830665" cy="830665"/>
            </a:xfrm>
            <a:prstGeom prst="rect">
              <a:avLst/>
            </a:prstGeom>
          </p:spPr>
        </p:pic>
      </p:grpSp>
      <p:grpSp>
        <p:nvGrpSpPr>
          <p:cNvPr id="196" name="Групувати 195">
            <a:extLst>
              <a:ext uri="{FF2B5EF4-FFF2-40B4-BE49-F238E27FC236}">
                <a16:creationId xmlns:a16="http://schemas.microsoft.com/office/drawing/2014/main" id="{88F5BD5A-35E0-42AA-B601-42811DEF122D}"/>
              </a:ext>
            </a:extLst>
          </p:cNvPr>
          <p:cNvGrpSpPr/>
          <p:nvPr/>
        </p:nvGrpSpPr>
        <p:grpSpPr>
          <a:xfrm>
            <a:off x="6574706" y="700214"/>
            <a:ext cx="1971471" cy="840969"/>
            <a:chOff x="9598753" y="2851314"/>
            <a:chExt cx="1971471" cy="840969"/>
          </a:xfrm>
        </p:grpSpPr>
        <p:grpSp>
          <p:nvGrpSpPr>
            <p:cNvPr id="42" name="3с">
              <a:extLst>
                <a:ext uri="{FF2B5EF4-FFF2-40B4-BE49-F238E27FC236}">
                  <a16:creationId xmlns:a16="http://schemas.microsoft.com/office/drawing/2014/main" id="{C1651486-80A0-451C-B7CE-FB579FD51375}"/>
                </a:ext>
              </a:extLst>
            </p:cNvPr>
            <p:cNvGrpSpPr/>
            <p:nvPr/>
          </p:nvGrpSpPr>
          <p:grpSpPr>
            <a:xfrm>
              <a:off x="9598753" y="2861286"/>
              <a:ext cx="1971471" cy="830997"/>
              <a:chOff x="189898" y="1689244"/>
              <a:chExt cx="1971471" cy="830997"/>
            </a:xfrm>
          </p:grpSpPr>
          <p:sp>
            <p:nvSpPr>
              <p:cNvPr id="43" name="Прямоугольник: скругленные углы 1095">
                <a:extLst>
                  <a:ext uri="{FF2B5EF4-FFF2-40B4-BE49-F238E27FC236}">
                    <a16:creationId xmlns:a16="http://schemas.microsoft.com/office/drawing/2014/main" id="{BA494ED2-A9D2-4568-B7DA-90F19B952DEB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EBAECC7-983D-4C7C-AE28-7C5D9393E73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1CBF0B22-B6AC-4AD7-B9FD-EFD9A582E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4514" y="2851314"/>
              <a:ext cx="832739" cy="832739"/>
            </a:xfrm>
            <a:prstGeom prst="rect">
              <a:avLst/>
            </a:prstGeom>
          </p:spPr>
        </p:pic>
      </p:grpSp>
      <p:pic>
        <p:nvPicPr>
          <p:cNvPr id="287" name="Рисунок 286">
            <a:extLst>
              <a:ext uri="{FF2B5EF4-FFF2-40B4-BE49-F238E27FC236}">
                <a16:creationId xmlns:a16="http://schemas.microsoft.com/office/drawing/2014/main" id="{337189C3-3287-4DB1-A469-8D93DB21B1A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944" y="3632377"/>
            <a:ext cx="973109" cy="973109"/>
          </a:xfrm>
          <a:prstGeom prst="rect">
            <a:avLst/>
          </a:prstGeom>
        </p:spPr>
      </p:pic>
      <p:grpSp>
        <p:nvGrpSpPr>
          <p:cNvPr id="202" name="Групувати 201">
            <a:extLst>
              <a:ext uri="{FF2B5EF4-FFF2-40B4-BE49-F238E27FC236}">
                <a16:creationId xmlns:a16="http://schemas.microsoft.com/office/drawing/2014/main" id="{20B224D9-79ED-4B2A-8910-8B586C231A7A}"/>
              </a:ext>
            </a:extLst>
          </p:cNvPr>
          <p:cNvGrpSpPr/>
          <p:nvPr/>
        </p:nvGrpSpPr>
        <p:grpSpPr>
          <a:xfrm>
            <a:off x="6564748" y="697227"/>
            <a:ext cx="1971471" cy="879705"/>
            <a:chOff x="6749962" y="1140623"/>
            <a:chExt cx="1971471" cy="879705"/>
          </a:xfrm>
        </p:grpSpPr>
        <p:grpSp>
          <p:nvGrpSpPr>
            <p:cNvPr id="34" name="1с">
              <a:extLst>
                <a:ext uri="{FF2B5EF4-FFF2-40B4-BE49-F238E27FC236}">
                  <a16:creationId xmlns:a16="http://schemas.microsoft.com/office/drawing/2014/main" id="{293718AF-01E5-4BF4-8311-9FA8E15C1F02}"/>
                </a:ext>
              </a:extLst>
            </p:cNvPr>
            <p:cNvGrpSpPr/>
            <p:nvPr/>
          </p:nvGrpSpPr>
          <p:grpSpPr>
            <a:xfrm>
              <a:off x="6749962" y="1189331"/>
              <a:ext cx="1971471" cy="830997"/>
              <a:chOff x="189898" y="1689244"/>
              <a:chExt cx="1971471" cy="830997"/>
            </a:xfrm>
          </p:grpSpPr>
          <p:sp>
            <p:nvSpPr>
              <p:cNvPr id="35" name="Прямоугольник: скругленные углы 1087">
                <a:extLst>
                  <a:ext uri="{FF2B5EF4-FFF2-40B4-BE49-F238E27FC236}">
                    <a16:creationId xmlns:a16="http://schemas.microsoft.com/office/drawing/2014/main" id="{61F35D21-4C53-4F60-8458-A60FE78504F3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187681A-23B1-471C-B6EB-2A58A1F3F854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632533E3-0982-4081-8D04-2728B97F8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8063" y="1140623"/>
              <a:ext cx="830665" cy="830665"/>
            </a:xfrm>
            <a:prstGeom prst="rect">
              <a:avLst/>
            </a:prstGeom>
          </p:spPr>
        </p:pic>
      </p:grpSp>
      <p:grpSp>
        <p:nvGrpSpPr>
          <p:cNvPr id="155" name="Групувати 154">
            <a:extLst>
              <a:ext uri="{FF2B5EF4-FFF2-40B4-BE49-F238E27FC236}">
                <a16:creationId xmlns:a16="http://schemas.microsoft.com/office/drawing/2014/main" id="{ACB33E79-5F6C-4347-B2F6-A6DE02781FA4}"/>
              </a:ext>
            </a:extLst>
          </p:cNvPr>
          <p:cNvGrpSpPr/>
          <p:nvPr/>
        </p:nvGrpSpPr>
        <p:grpSpPr>
          <a:xfrm>
            <a:off x="6555714" y="778026"/>
            <a:ext cx="1971471" cy="851949"/>
            <a:chOff x="8911769" y="197794"/>
            <a:chExt cx="1971471" cy="851949"/>
          </a:xfrm>
        </p:grpSpPr>
        <p:grpSp>
          <p:nvGrpSpPr>
            <p:cNvPr id="131" name="5б">
              <a:extLst>
                <a:ext uri="{FF2B5EF4-FFF2-40B4-BE49-F238E27FC236}">
                  <a16:creationId xmlns:a16="http://schemas.microsoft.com/office/drawing/2014/main" id="{737697A1-A43B-4930-A795-8D2660714AAE}"/>
                </a:ext>
              </a:extLst>
            </p:cNvPr>
            <p:cNvGrpSpPr/>
            <p:nvPr/>
          </p:nvGrpSpPr>
          <p:grpSpPr>
            <a:xfrm>
              <a:off x="8911769" y="197794"/>
              <a:ext cx="1971471" cy="851949"/>
              <a:chOff x="167823" y="1668292"/>
              <a:chExt cx="1971471" cy="851949"/>
            </a:xfrm>
          </p:grpSpPr>
          <p:sp>
            <p:nvSpPr>
              <p:cNvPr id="132" name="Прямоугольник: скругленные углы 1042">
                <a:extLst>
                  <a:ext uri="{FF2B5EF4-FFF2-40B4-BE49-F238E27FC236}">
                    <a16:creationId xmlns:a16="http://schemas.microsoft.com/office/drawing/2014/main" id="{06D09F30-CECE-406A-88CB-EAFEB374CABE}"/>
                  </a:ext>
                </a:extLst>
              </p:cNvPr>
              <p:cNvSpPr/>
              <p:nvPr/>
            </p:nvSpPr>
            <p:spPr>
              <a:xfrm>
                <a:off x="167823" y="1668292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D5EFF4F-2E10-4521-8F23-58C6578782A9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70" name="Рисунок 169">
              <a:extLst>
                <a:ext uri="{FF2B5EF4-FFF2-40B4-BE49-F238E27FC236}">
                  <a16:creationId xmlns:a16="http://schemas.microsoft.com/office/drawing/2014/main" id="{C12F4E47-9477-49F9-8236-AEA106BE0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7050" y="208855"/>
              <a:ext cx="776051" cy="776051"/>
            </a:xfrm>
            <a:prstGeom prst="rect">
              <a:avLst/>
            </a:prstGeom>
          </p:spPr>
        </p:pic>
      </p:grpSp>
      <p:pic>
        <p:nvPicPr>
          <p:cNvPr id="289" name="Рисунок 288">
            <a:extLst>
              <a:ext uri="{FF2B5EF4-FFF2-40B4-BE49-F238E27FC236}">
                <a16:creationId xmlns:a16="http://schemas.microsoft.com/office/drawing/2014/main" id="{2BF237F9-8094-49B8-A12A-6AA1605C9F0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80" y="5601120"/>
            <a:ext cx="787899" cy="787899"/>
          </a:xfrm>
          <a:prstGeom prst="rect">
            <a:avLst/>
          </a:prstGeom>
        </p:spPr>
      </p:pic>
      <p:grpSp>
        <p:nvGrpSpPr>
          <p:cNvPr id="194" name="Групувати 193">
            <a:extLst>
              <a:ext uri="{FF2B5EF4-FFF2-40B4-BE49-F238E27FC236}">
                <a16:creationId xmlns:a16="http://schemas.microsoft.com/office/drawing/2014/main" id="{7817FB15-E368-4A00-B86B-4C01C33B04A6}"/>
              </a:ext>
            </a:extLst>
          </p:cNvPr>
          <p:cNvGrpSpPr/>
          <p:nvPr/>
        </p:nvGrpSpPr>
        <p:grpSpPr>
          <a:xfrm>
            <a:off x="6564922" y="737618"/>
            <a:ext cx="1971471" cy="861947"/>
            <a:chOff x="9068835" y="1552419"/>
            <a:chExt cx="1971471" cy="861947"/>
          </a:xfrm>
        </p:grpSpPr>
        <p:grpSp>
          <p:nvGrpSpPr>
            <p:cNvPr id="38" name="2с">
              <a:extLst>
                <a:ext uri="{FF2B5EF4-FFF2-40B4-BE49-F238E27FC236}">
                  <a16:creationId xmlns:a16="http://schemas.microsoft.com/office/drawing/2014/main" id="{B0F6411F-7960-415B-8C9D-C4808EE23FFA}"/>
                </a:ext>
              </a:extLst>
            </p:cNvPr>
            <p:cNvGrpSpPr/>
            <p:nvPr/>
          </p:nvGrpSpPr>
          <p:grpSpPr>
            <a:xfrm>
              <a:off x="9068835" y="1583369"/>
              <a:ext cx="1971471" cy="830997"/>
              <a:chOff x="189898" y="1689244"/>
              <a:chExt cx="1971471" cy="830997"/>
            </a:xfrm>
          </p:grpSpPr>
          <p:sp>
            <p:nvSpPr>
              <p:cNvPr id="39" name="Прямоугольник: скругленные углы 1091">
                <a:extLst>
                  <a:ext uri="{FF2B5EF4-FFF2-40B4-BE49-F238E27FC236}">
                    <a16:creationId xmlns:a16="http://schemas.microsoft.com/office/drawing/2014/main" id="{8B30D962-9A62-47C6-9F3C-49EE8D7BB45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024E352-7D9E-470C-9D93-949D2B73AD19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93" name="Рисунок 192">
              <a:extLst>
                <a:ext uri="{FF2B5EF4-FFF2-40B4-BE49-F238E27FC236}">
                  <a16:creationId xmlns:a16="http://schemas.microsoft.com/office/drawing/2014/main" id="{C7295FF7-15F5-475C-AA9F-9CD12617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0726" y="1552419"/>
              <a:ext cx="832739" cy="832739"/>
            </a:xfrm>
            <a:prstGeom prst="rect">
              <a:avLst/>
            </a:prstGeom>
          </p:spPr>
        </p:pic>
      </p:grpSp>
      <p:grpSp>
        <p:nvGrpSpPr>
          <p:cNvPr id="174" name="Групувати 173">
            <a:extLst>
              <a:ext uri="{FF2B5EF4-FFF2-40B4-BE49-F238E27FC236}">
                <a16:creationId xmlns:a16="http://schemas.microsoft.com/office/drawing/2014/main" id="{AC250211-44F5-468E-A57E-547A1B4703D9}"/>
              </a:ext>
            </a:extLst>
          </p:cNvPr>
          <p:cNvGrpSpPr/>
          <p:nvPr/>
        </p:nvGrpSpPr>
        <p:grpSpPr>
          <a:xfrm>
            <a:off x="6546020" y="701465"/>
            <a:ext cx="1971471" cy="830997"/>
            <a:chOff x="8364991" y="4901090"/>
            <a:chExt cx="1971471" cy="830997"/>
          </a:xfrm>
        </p:grpSpPr>
        <p:grpSp>
          <p:nvGrpSpPr>
            <p:cNvPr id="107" name="2к">
              <a:extLst>
                <a:ext uri="{FF2B5EF4-FFF2-40B4-BE49-F238E27FC236}">
                  <a16:creationId xmlns:a16="http://schemas.microsoft.com/office/drawing/2014/main" id="{C357A3A0-D5B8-4965-BF30-0CDA0F7B0EF8}"/>
                </a:ext>
              </a:extLst>
            </p:cNvPr>
            <p:cNvGrpSpPr/>
            <p:nvPr/>
          </p:nvGrpSpPr>
          <p:grpSpPr>
            <a:xfrm>
              <a:off x="8364991" y="4901090"/>
              <a:ext cx="1971471" cy="830997"/>
              <a:chOff x="189898" y="1689244"/>
              <a:chExt cx="1971471" cy="830997"/>
            </a:xfrm>
          </p:grpSpPr>
          <p:sp>
            <p:nvSpPr>
              <p:cNvPr id="108" name="Прямоугольник: скругленные углы 248">
                <a:extLst>
                  <a:ext uri="{FF2B5EF4-FFF2-40B4-BE49-F238E27FC236}">
                    <a16:creationId xmlns:a16="http://schemas.microsoft.com/office/drawing/2014/main" id="{16B408A1-D2DF-42BE-AE56-3E04A567553B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6E947C2-FC42-47F9-AA57-FE1D6D5C449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04F159B7-CA6B-4EAE-A6DF-B6738828F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855" y="4934012"/>
              <a:ext cx="740152" cy="740152"/>
            </a:xfrm>
            <a:prstGeom prst="rect">
              <a:avLst/>
            </a:prstGeom>
          </p:spPr>
        </p:pic>
      </p:grpSp>
      <p:pic>
        <p:nvPicPr>
          <p:cNvPr id="291" name="Рисунок 290">
            <a:extLst>
              <a:ext uri="{FF2B5EF4-FFF2-40B4-BE49-F238E27FC236}">
                <a16:creationId xmlns:a16="http://schemas.microsoft.com/office/drawing/2014/main" id="{2F3798F2-2DF9-4905-9CAD-76E1394E9F44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62" y="2612650"/>
            <a:ext cx="1379105" cy="1034329"/>
          </a:xfrm>
          <a:prstGeom prst="rect">
            <a:avLst/>
          </a:prstGeom>
        </p:spPr>
      </p:pic>
      <p:grpSp>
        <p:nvGrpSpPr>
          <p:cNvPr id="190" name="Групувати 189">
            <a:extLst>
              <a:ext uri="{FF2B5EF4-FFF2-40B4-BE49-F238E27FC236}">
                <a16:creationId xmlns:a16="http://schemas.microsoft.com/office/drawing/2014/main" id="{C09491C0-E101-4928-95C0-BB2B34C70B87}"/>
              </a:ext>
            </a:extLst>
          </p:cNvPr>
          <p:cNvGrpSpPr/>
          <p:nvPr/>
        </p:nvGrpSpPr>
        <p:grpSpPr>
          <a:xfrm>
            <a:off x="6546928" y="711959"/>
            <a:ext cx="1971471" cy="913820"/>
            <a:chOff x="6744630" y="1981095"/>
            <a:chExt cx="1971471" cy="913820"/>
          </a:xfrm>
        </p:grpSpPr>
        <p:grpSp>
          <p:nvGrpSpPr>
            <p:cNvPr id="70" name="5ч">
              <a:extLst>
                <a:ext uri="{FF2B5EF4-FFF2-40B4-BE49-F238E27FC236}">
                  <a16:creationId xmlns:a16="http://schemas.microsoft.com/office/drawing/2014/main" id="{99A4F672-34E4-4304-8B2B-50234B64D9B4}"/>
                </a:ext>
              </a:extLst>
            </p:cNvPr>
            <p:cNvGrpSpPr/>
            <p:nvPr/>
          </p:nvGrpSpPr>
          <p:grpSpPr>
            <a:xfrm>
              <a:off x="6744630" y="2036998"/>
              <a:ext cx="1971471" cy="830997"/>
              <a:chOff x="189898" y="1689244"/>
              <a:chExt cx="1971471" cy="830997"/>
            </a:xfrm>
          </p:grpSpPr>
          <p:sp>
            <p:nvSpPr>
              <p:cNvPr id="71" name="Прямоугольник: скругленные углы 26">
                <a:extLst>
                  <a:ext uri="{FF2B5EF4-FFF2-40B4-BE49-F238E27FC236}">
                    <a16:creationId xmlns:a16="http://schemas.microsoft.com/office/drawing/2014/main" id="{F9A3E879-9ED4-4503-837F-4BB3B21CBA6B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3D54899-C0CC-4FD8-A55E-39996FFF77D6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8FC03F78-175A-49A4-8E40-136EC4FE8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30433" y="1981095"/>
              <a:ext cx="913820" cy="913820"/>
            </a:xfrm>
            <a:prstGeom prst="rect">
              <a:avLst/>
            </a:prstGeom>
          </p:spPr>
        </p:pic>
      </p:grpSp>
      <p:grpSp>
        <p:nvGrpSpPr>
          <p:cNvPr id="78" name="Групувати 77">
            <a:extLst>
              <a:ext uri="{FF2B5EF4-FFF2-40B4-BE49-F238E27FC236}">
                <a16:creationId xmlns:a16="http://schemas.microsoft.com/office/drawing/2014/main" id="{0B200976-74E0-41F9-B506-166F02F60ABF}"/>
              </a:ext>
            </a:extLst>
          </p:cNvPr>
          <p:cNvGrpSpPr/>
          <p:nvPr/>
        </p:nvGrpSpPr>
        <p:grpSpPr>
          <a:xfrm>
            <a:off x="6558357" y="762932"/>
            <a:ext cx="1971471" cy="830997"/>
            <a:chOff x="6729885" y="4740929"/>
            <a:chExt cx="1971471" cy="830997"/>
          </a:xfrm>
        </p:grpSpPr>
        <p:grpSp>
          <p:nvGrpSpPr>
            <p:cNvPr id="135" name="4б">
              <a:extLst>
                <a:ext uri="{FF2B5EF4-FFF2-40B4-BE49-F238E27FC236}">
                  <a16:creationId xmlns:a16="http://schemas.microsoft.com/office/drawing/2014/main" id="{BC40B0FB-2C06-41EA-84B6-844EFD651EAC}"/>
                </a:ext>
              </a:extLst>
            </p:cNvPr>
            <p:cNvGrpSpPr/>
            <p:nvPr/>
          </p:nvGrpSpPr>
          <p:grpSpPr>
            <a:xfrm>
              <a:off x="6729885" y="4740929"/>
              <a:ext cx="1971471" cy="830997"/>
              <a:chOff x="189898" y="1689244"/>
              <a:chExt cx="1971471" cy="830997"/>
            </a:xfrm>
          </p:grpSpPr>
          <p:sp>
            <p:nvSpPr>
              <p:cNvPr id="136" name="Прямоугольник: скругленные углы 1046">
                <a:extLst>
                  <a:ext uri="{FF2B5EF4-FFF2-40B4-BE49-F238E27FC236}">
                    <a16:creationId xmlns:a16="http://schemas.microsoft.com/office/drawing/2014/main" id="{EB158D00-0BCB-4B3C-94D0-CF88ABC75C9C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E9DF2BC-6B4B-48FD-AC65-5043AF21408B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68" name="Рисунок 167">
              <a:extLst>
                <a:ext uri="{FF2B5EF4-FFF2-40B4-BE49-F238E27FC236}">
                  <a16:creationId xmlns:a16="http://schemas.microsoft.com/office/drawing/2014/main" id="{0CECF531-913A-49D7-977A-18E987209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3496" y="4750095"/>
              <a:ext cx="776051" cy="776051"/>
            </a:xfrm>
            <a:prstGeom prst="rect">
              <a:avLst/>
            </a:prstGeom>
          </p:spPr>
        </p:pic>
      </p:grpSp>
      <p:pic>
        <p:nvPicPr>
          <p:cNvPr id="293" name="Рисунок 292">
            <a:extLst>
              <a:ext uri="{FF2B5EF4-FFF2-40B4-BE49-F238E27FC236}">
                <a16:creationId xmlns:a16="http://schemas.microsoft.com/office/drawing/2014/main" id="{60710626-0371-4053-958B-F1649ED2AAF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27" y="4566702"/>
            <a:ext cx="700617" cy="873573"/>
          </a:xfrm>
          <a:prstGeom prst="rect">
            <a:avLst/>
          </a:prstGeom>
        </p:spPr>
      </p:pic>
      <p:grpSp>
        <p:nvGrpSpPr>
          <p:cNvPr id="186" name="Групувати 185">
            <a:extLst>
              <a:ext uri="{FF2B5EF4-FFF2-40B4-BE49-F238E27FC236}">
                <a16:creationId xmlns:a16="http://schemas.microsoft.com/office/drawing/2014/main" id="{5966A585-793F-4326-A2D5-3B29B27D7428}"/>
              </a:ext>
            </a:extLst>
          </p:cNvPr>
          <p:cNvGrpSpPr/>
          <p:nvPr/>
        </p:nvGrpSpPr>
        <p:grpSpPr>
          <a:xfrm>
            <a:off x="6585147" y="645153"/>
            <a:ext cx="1971471" cy="913820"/>
            <a:chOff x="9023546" y="1438736"/>
            <a:chExt cx="1971471" cy="913820"/>
          </a:xfrm>
        </p:grpSpPr>
        <p:grpSp>
          <p:nvGrpSpPr>
            <p:cNvPr id="62" name="3ч">
              <a:extLst>
                <a:ext uri="{FF2B5EF4-FFF2-40B4-BE49-F238E27FC236}">
                  <a16:creationId xmlns:a16="http://schemas.microsoft.com/office/drawing/2014/main" id="{D3776750-A2BA-4BB5-B7C7-7E4B846265A6}"/>
                </a:ext>
              </a:extLst>
            </p:cNvPr>
            <p:cNvGrpSpPr/>
            <p:nvPr/>
          </p:nvGrpSpPr>
          <p:grpSpPr>
            <a:xfrm>
              <a:off x="9023546" y="1513272"/>
              <a:ext cx="1971471" cy="830997"/>
              <a:chOff x="189898" y="1689244"/>
              <a:chExt cx="1971471" cy="830997"/>
            </a:xfrm>
          </p:grpSpPr>
          <p:sp>
            <p:nvSpPr>
              <p:cNvPr id="63" name="Прямоугольник: скругленные углы 13">
                <a:extLst>
                  <a:ext uri="{FF2B5EF4-FFF2-40B4-BE49-F238E27FC236}">
                    <a16:creationId xmlns:a16="http://schemas.microsoft.com/office/drawing/2014/main" id="{D939ADDD-7177-483E-B00A-EA9AEBC2D61E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BA90E7A-5084-422C-B0AF-5B97B1608CDD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18EEED7D-C64E-4D4D-BF76-E173979EB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82005" y="1438736"/>
              <a:ext cx="913820" cy="913820"/>
            </a:xfrm>
            <a:prstGeom prst="rect">
              <a:avLst/>
            </a:prstGeom>
          </p:spPr>
        </p:pic>
      </p:grpSp>
      <p:pic>
        <p:nvPicPr>
          <p:cNvPr id="295" name="Рисунок 294">
            <a:extLst>
              <a:ext uri="{FF2B5EF4-FFF2-40B4-BE49-F238E27FC236}">
                <a16:creationId xmlns:a16="http://schemas.microsoft.com/office/drawing/2014/main" id="{4A1AE106-993A-4115-9C8B-E303CE13C73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3877">
            <a:off x="3105797" y="3442863"/>
            <a:ext cx="1194110" cy="1194110"/>
          </a:xfrm>
          <a:prstGeom prst="rect">
            <a:avLst/>
          </a:prstGeom>
        </p:spPr>
      </p:pic>
      <p:pic>
        <p:nvPicPr>
          <p:cNvPr id="297" name="Рисунок 296">
            <a:extLst>
              <a:ext uri="{FF2B5EF4-FFF2-40B4-BE49-F238E27FC236}">
                <a16:creationId xmlns:a16="http://schemas.microsoft.com/office/drawing/2014/main" id="{AAAF70AD-FB37-40E3-944D-8067F0576D8D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01" y="512471"/>
            <a:ext cx="2569920" cy="2587214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787E16AD-CDE5-F218-3051-6694C737CE59}"/>
              </a:ext>
            </a:extLst>
          </p:cNvPr>
          <p:cNvSpPr/>
          <p:nvPr/>
        </p:nvSpPr>
        <p:spPr>
          <a:xfrm>
            <a:off x="5374429" y="1794686"/>
            <a:ext cx="745507" cy="7455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044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6 0.0081 L 0.00846 0.00834 L 0.07721 -0.01227 C 0.16966 -0.0412 0.12057 -0.0294 0.16992 -0.04028 C 0.21302 -0.03264 0.21315 -0.03518 0.25456 -0.01852 C 0.26706 -0.01342 0.27969 -0.00949 0.29167 -0.00115 C 0.31016 0.01158 0.3293 0.02315 0.34531 0.04422 C 0.34648 0.04584 0.34766 0.04722 0.34896 0.04885 C 0.3526 0.05556 0.35625 0.0632 0.36042 0.06945 C 0.36602 0.07732 0.372 0.08472 0.37786 0.09121 C 0.39349 0.10787 0.3888 0.10093 0.40365 0.10857 C 0.41185 0.11273 0.41016 0.11343 0.41784 0.12107 C 0.43008 0.13357 0.41523 0.11713 0.43021 0.13056 C 0.44753 0.14584 0.42747 0.1294 0.43815 0.14144 C 0.44036 0.14398 0.44297 0.14514 0.44518 0.14769 C 0.44609 0.14885 0.44687 0.15 0.44779 0.15093 C 0.44896 0.15162 0.45013 0.15185 0.4513 0.15232 C 0.45339 0.15347 0.45547 0.1544 0.45755 0.15556 C 0.45833 0.15602 0.45924 0.15695 0.46016 0.15718 C 0.46341 0.15741 0.46667 0.15718 0.46992 0.15718 " pathEditMode="relative" rAng="0" ptsTypes="AAAAAAAAAAAAAAAAAAAA">
                                      <p:cBhvr>
                                        <p:cTn id="25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73" y="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-0.0081 L -0.0099 -0.00787 C 0.04075 0.05 0.01992 0.0257 0.06328 0.07639 C 0.07721 0.09259 0.11263 0.13287 0.12591 0.15324 C 0.14336 0.18009 0.14127 0.18565 0.15325 0.21597 C 0.15573 0.22199 0.15885 0.22732 0.16119 0.23333 C 0.16328 0.2382 0.16458 0.24398 0.16653 0.24884 C 0.17044 0.25857 0.18502 0.29144 0.19036 0.3007 C 0.20169 0.32014 0.2233 0.34607 0.2345 0.36019 C 0.23737 0.36389 0.24023 0.36806 0.24336 0.3713 C 0.25013 0.37801 0.25729 0.38357 0.26367 0.39167 C 0.26679 0.39583 0.27018 0.39977 0.2733 0.40417 C 0.27695 0.40926 0.28047 0.41458 0.28385 0.41991 C 0.2845 0.42083 0.28502 0.42222 0.28567 0.42292 C 0.28906 0.42732 0.29075 0.42824 0.29453 0.43079 C 0.29544 0.43148 0.29622 0.43218 0.29713 0.43241 C 0.29804 0.43264 0.29896 0.43241 0.29987 0.43241 " pathEditMode="relative" rAng="0" ptsTypes="AAAAAAAAAAAAAAAAA">
                                      <p:cBhvr>
                                        <p:cTn id="87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2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2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0.01018 L -0.00326 0.01042 C 0.03372 0.02477 0.01849 0.02176 0.08489 0.00393 C 0.17148 -0.01921 0.07708 -0.00579 0.12383 -0.01158 L 0.20586 -0.00695 C 0.21328 -0.00625 0.22057 -0.00347 0.22786 -0.00232 C 0.23646 -0.00093 0.24492 -0.00023 0.25351 0.00069 C 0.26393 0.00208 0.26224 0.00185 0.27109 0.00393 C 0.27265 0.00486 0.27409 0.00625 0.27552 0.00694 C 0.2776 0.00833 0.27968 0.00903 0.28177 0.01018 C 0.28268 0.01065 0.28359 0.01111 0.28437 0.0118 C 0.29088 0.01667 0.28489 0.01342 0.2914 0.01643 C 0.29362 0.02014 0.29244 0.01944 0.29505 0.01944 " pathEditMode="relative" rAng="0" ptsTypes="AAAAAAAAAAAAA">
                                      <p:cBhvr>
                                        <p:cTn id="134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2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903 L -0.00274 0.00903 C 0.00429 0.02199 0.01054 0.03634 0.01836 0.04815 C 0.03346 0.07083 0.06133 0.10463 0.08099 0.11875 C 0.09245 0.12685 0.10521 0.12824 0.11627 0.1375 C 0.12148 0.1419 0.23685 0.25394 0.25664 0.2662 C 0.36562 0.33357 0.32135 0.31389 0.38711 0.33982 C 0.39544 0.34722 0.38489 0.33681 0.39596 0.35394 C 0.40312 0.36482 0.41041 0.37546 0.4181 0.38519 C 0.41901 0.38658 0.42044 0.38611 0.42161 0.38681 C 0.42304 0.38773 0.42461 0.38866 0.42604 0.39005 C 0.43919 0.40208 0.44622 0.4125 0.4595 0.41829 C 0.46211 0.41921 0.46484 0.41921 0.46745 0.41991 L 0.47721 0.41829 " pathEditMode="relative" ptsTypes="AAAAAAAAAAAAAA">
                                      <p:cBhvr>
                                        <p:cTn id="229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00"/>
                            </p:stCondLst>
                            <p:childTnLst>
                              <p:par>
                                <p:cTn id="2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2" dur="2000" fill="hold"/>
                                        <p:tgtEl>
                                          <p:spTgt spid="2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3009 L -0.00065 0.03032 C 0.01133 0.03726 0.02292 0.04838 0.03542 0.05185 C 0.07227 0.06226 0.09401 0.05671 0.12813 0.05185 C 0.16523 0.03773 0.11029 0.05902 0.15729 0.03935 C 0.19479 0.02361 0.24531 0.00277 0.28346 -0.00764 C 0.29245 -0.01019 0.30169 -0.00973 0.31081 -0.01065 C 0.3276 0.00046 0.30794 -0.01389 0.33633 0.01736 C 0.33854 0.0199 0.34115 0.0206 0.34349 0.02222 C 0.34609 0.02152 0.34883 0.02129 0.35143 0.0206 C 0.35378 0.0199 0.35599 0.01805 0.35846 0.01736 C 0.36315 0.01643 0.36784 0.01643 0.37253 0.01597 C 0.37969 0.01273 0.38685 0.01088 0.39375 0.00648 C 0.40417 3.7037E-6 0.40391 0.00185 0.40169 -0.00602 " pathEditMode="relative" rAng="0" ptsTypes="AAAAAAAAAAAAAA">
                                      <p:cBhvr>
                                        <p:cTn id="308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9" y="-671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0" dur="2000" fill="hold"/>
                                        <p:tgtEl>
                                          <p:spTgt spid="2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4 -0.00463 L -0.01654 -0.0044 C -0.00873 0.00625 -0.0017 0.01991 0.00716 0.02824 C 0.01445 0.03496 0.02317 0.03496 0.03099 0.03912 C 0.05325 0.0507 0.12148 0.08982 0.13776 0.10185 C 0.1569 0.11598 0.17786 0.12385 0.19518 0.14422 C 0.19596 0.14537 0.19674 0.14676 0.19778 0.14746 C 0.20989 0.15533 0.21054 0.15486 0.22161 0.15834 C 0.22643 0.16181 0.22487 0.15949 0.22695 0.1632 " pathEditMode="relative" rAng="0" ptsTypes="AAAAAAAAA">
                                      <p:cBhvr>
                                        <p:cTn id="370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000"/>
                            </p:stCondLst>
                            <p:childTnLst>
                              <p:par>
                                <p:cTn id="37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3" dur="2000" fill="hold"/>
                                        <p:tgtEl>
                                          <p:spTgt spid="2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0926 L 0.0043 0.00949 C 0.06992 0.01505 0.06211 0.01713 0.16042 -0.00648 C 0.3599 -0.05463 0.27773 -0.03078 0.40742 -0.0706 C 0.42227 -0.10463 0.41263 -0.08726 0.45417 -0.11782 C 0.45755 -0.12013 0.4612 -0.12106 0.46471 -0.12245 C 0.46823 -0.12384 0.47539 -0.12546 0.47539 -0.12523 " pathEditMode="relative" rAng="0" ptsTypes="AAAAAAA">
                                      <p:cBhvr>
                                        <p:cTn id="417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2000"/>
                            </p:stCondLst>
                            <p:childTnLst>
                              <p:par>
                                <p:cTn id="4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0" dur="2000" fill="hold"/>
                                        <p:tgtEl>
                                          <p:spTgt spid="2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9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0579 L -0.00495 0.00602 L 0.05234 0.07477 C 0.06627 0.09167 0.07864 0.11319 0.09388 0.12639 C 0.11823 0.14792 0.1418 0.17292 0.16706 0.19074 C 0.18763 0.20532 0.20976 0.21111 0.2306 0.22384 L 0.30924 0.27083 C 0.31888 0.27639 0.32812 0.28565 0.33828 0.28657 L 0.35859 0.28819 C 0.36614 0.28218 0.37031 0.27801 0.3789 0.27546 C 0.39336 0.2713 0.39297 0.28241 0.39297 0.27245 " pathEditMode="relative" rAng="0" ptsTypes="AAAAAAAAAAA">
                                      <p:cBhvr>
                                        <p:cTn id="464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7" dur="2000" fill="hold"/>
                                        <p:tgtEl>
                                          <p:spTgt spid="2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16 0.01389 L -0.01016 0.01412 C 0.01601 0.02593 0.04127 0.04653 0.06835 0.05 C 0.12291 0.05671 0.17786 0.04954 0.23242 0.04375 C 0.25468 0.0412 0.27643 0.0287 0.29856 0.02477 C 0.32057 0.02083 0.3427 0.02153 0.36484 0.02014 L 0.44075 0.02153 C 0.44362 0.02176 0.44674 0.02153 0.44947 0.02315 C 0.48671 0.04398 0.41484 0.01366 0.46276 0.03264 L 0.46458 0.02801 " pathEditMode="relative" rAng="0" ptsTypes="AAAAAAAAAA">
                                      <p:cBhvr>
                                        <p:cTn id="511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37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2000"/>
                            </p:stCondLst>
                            <p:childTnLst>
                              <p:par>
                                <p:cTn id="5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4" dur="2000" fill="hold"/>
                                        <p:tgtEl>
                                          <p:spTgt spid="2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0" fill="hold">
                      <p:stCondLst>
                        <p:cond delay="indefinite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0972 L -0.00365 0.00995 C 0.00156 0.01435 0.0069 0.01875 0.01211 0.02384 C 0.01914 0.03032 0.02057 0.03542 0.02721 0.03634 C 0.0375 0.03773 0.04778 0.03843 0.05807 0.03935 C 0.06406 0.03889 0.09166 0.03194 0.1039 0.03935 C 0.11002 0.04306 0.11549 0.04977 0.12148 0.05347 C 0.14218 0.06644 0.1414 0.06574 0.15507 0.06921 C 0.16093 0.07546 0.16601 0.08588 0.17265 0.08819 C 0.18828 0.09329 0.20442 0.08958 0.22031 0.0912 C 0.2289 0.09213 0.23737 0.09398 0.24596 0.09583 C 0.25221 0.09745 0.25299 0.09792 0.25742 0.10069 C 0.2763 0.12593 0.27669 0.12616 0.29349 0.14931 C 0.29622 0.15301 0.29843 0.1581 0.30143 0.16019 C 0.3069 0.16412 0.30455 0.16181 0.30859 0.16667 C 0.31171 0.16458 0.31028 0.16505 0.31302 0.16505 " pathEditMode="relative" rAng="0" ptsTypes="AAAAAAAAAAAAAAAA">
                                      <p:cBhvr>
                                        <p:cTn id="542" dur="2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5" dur="2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FFD2D2-7B87-4AEA-AEC6-2560566206F3}"/>
</file>

<file path=customXml/itemProps2.xml><?xml version="1.0" encoding="utf-8"?>
<ds:datastoreItem xmlns:ds="http://schemas.openxmlformats.org/officeDocument/2006/customXml" ds:itemID="{203FDCC9-E77B-425E-A659-188C09CF2994}"/>
</file>

<file path=customXml/itemProps3.xml><?xml version="1.0" encoding="utf-8"?>
<ds:datastoreItem xmlns:ds="http://schemas.openxmlformats.org/officeDocument/2006/customXml" ds:itemID="{989D74BD-97B3-468D-A170-D5B37877E260}"/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55</Words>
  <Application>Microsoft Office PowerPoint</Application>
  <PresentationFormat>Широкоэкранный</PresentationFormat>
  <Paragraphs>55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32</cp:revision>
  <dcterms:created xsi:type="dcterms:W3CDTF">2024-08-10T13:44:35Z</dcterms:created>
  <dcterms:modified xsi:type="dcterms:W3CDTF">2025-07-17T10:17:28Z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