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47" d="100"/>
          <a:sy n="47" d="100"/>
        </p:scale>
        <p:origin x="1099" y="8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0891E9-5439-4D3D-AD0D-E3537EE18F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4002FF4C-C59B-455B-8126-995A1764F3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7F13A7E-1FB3-41D2-A22B-4BF2F98E0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70FC-91D7-4E5C-82AC-9DE7F99BC071}" type="datetimeFigureOut">
              <a:rPr lang="LID4096" smtClean="0"/>
              <a:t>05/20/2025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AEBA5C-2750-4BDE-AFC8-5D489175D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D3DCE71-CAEE-48F7-9CEC-0D52D986C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8F07C-5212-4BED-BA71-0B1AA499F1D4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05389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A8BA8C-75B4-4820-97F6-86FBAA10C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D5BCFF3-0F79-468B-AD6E-9001D65AA5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66DED87-49AE-4CEC-AF46-0BAB34A81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70FC-91D7-4E5C-82AC-9DE7F99BC071}" type="datetimeFigureOut">
              <a:rPr lang="LID4096" smtClean="0"/>
              <a:t>05/20/2025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FA9978E-8DAC-4997-B26B-82F469CA7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4920248-1D7D-43B5-9F59-5F43DE449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8F07C-5212-4BED-BA71-0B1AA499F1D4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54591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DBD78485-6D59-4E48-9E8C-8C5C21D57A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7CBD42C-2576-48CC-9843-E3F4E371AC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8C3EEC1-E06C-4813-BCD1-64B98F083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70FC-91D7-4E5C-82AC-9DE7F99BC071}" type="datetimeFigureOut">
              <a:rPr lang="LID4096" smtClean="0"/>
              <a:t>05/20/2025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7134C75-62D1-444A-BB65-EC99B70CC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925239E-FC65-42F6-84D3-E0F275ADE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8F07C-5212-4BED-BA71-0B1AA499F1D4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52301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45DB2C-9F63-4033-B0DF-A0A451614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0B42268-049D-44DB-BFEC-862C655394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D55DFCA-2DAA-4A52-9FE0-409423C1F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70FC-91D7-4E5C-82AC-9DE7F99BC071}" type="datetimeFigureOut">
              <a:rPr lang="LID4096" smtClean="0"/>
              <a:t>05/20/2025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63A107F-298F-4326-90AB-FD5A78434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8B04E1C-F9D1-4155-BD1F-63D3263DB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8F07C-5212-4BED-BA71-0B1AA499F1D4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01454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85FDDD-A7A6-408B-9655-9DAC6E3E6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DD8757F-0B7D-4EE0-A399-738B5242B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2C90E89-8831-4851-BD49-20D9489DD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70FC-91D7-4E5C-82AC-9DE7F99BC071}" type="datetimeFigureOut">
              <a:rPr lang="LID4096" smtClean="0"/>
              <a:t>05/20/2025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4FDF3FC-CE51-463C-9385-6536F68F5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482133C-9130-48E9-848E-872168C84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8F07C-5212-4BED-BA71-0B1AA499F1D4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5811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EC5397-74E4-4C21-8B5C-24C04CC4B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827B224-4BD7-4CD2-943D-A9142F3AB8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93BA016-D311-423F-B948-99A583C90B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6157C6D-2A3B-4474-B523-7C049C059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70FC-91D7-4E5C-82AC-9DE7F99BC071}" type="datetimeFigureOut">
              <a:rPr lang="LID4096" smtClean="0"/>
              <a:t>05/20/2025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83E3C1B-4373-4C13-83C8-843E6D1C6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CED614-C195-4BB0-96FF-B1696EB8C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8F07C-5212-4BED-BA71-0B1AA499F1D4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25741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D81A07-8D7B-479E-9201-D38F63E13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7FC6D22-DC6D-44C7-94CE-DBB19CF2B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D7AAE91-5AED-435B-BF78-FECA07F9C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5694647-B303-4F9E-81A8-668C4C5C36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F9036BBA-4589-47B0-9295-333CCB6E33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A0AD8E5-53D2-4E2D-B8E1-8886F03FC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70FC-91D7-4E5C-82AC-9DE7F99BC071}" type="datetimeFigureOut">
              <a:rPr lang="LID4096" smtClean="0"/>
              <a:t>05/20/2025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BCD49276-A968-47D5-B8DC-9D89732F8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838C449E-5423-420A-843E-9C0541BAC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8F07C-5212-4BED-BA71-0B1AA499F1D4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43879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9FEB21-03D1-4404-AD5A-EB543909D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5FDED42-C981-4568-AA5C-8E9232510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70FC-91D7-4E5C-82AC-9DE7F99BC071}" type="datetimeFigureOut">
              <a:rPr lang="LID4096" smtClean="0"/>
              <a:t>05/20/2025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03CBCBB-4AE5-4DAD-9CCF-AEE741E5C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C48FE16-31AD-49B2-B82A-A339F0F4B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8F07C-5212-4BED-BA71-0B1AA499F1D4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32155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156C80D-DC8C-4AEB-BCB1-B0CA5165F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70FC-91D7-4E5C-82AC-9DE7F99BC071}" type="datetimeFigureOut">
              <a:rPr lang="LID4096" smtClean="0"/>
              <a:t>05/20/2025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5E2ED707-C1C8-48A0-AD8C-4D3061E67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6EE6E34-075C-4C67-9BEF-363176A5A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8F07C-5212-4BED-BA71-0B1AA499F1D4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53734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BC484A-39F7-4B55-8272-190FB09E7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D6BFFE7-3143-4743-A9CB-8C9EB0B32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48E35DE-32F2-485E-BB3A-1D1DB7ECB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EEF87C6-5230-414D-A67E-E7F4D2E76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70FC-91D7-4E5C-82AC-9DE7F99BC071}" type="datetimeFigureOut">
              <a:rPr lang="LID4096" smtClean="0"/>
              <a:t>05/20/2025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F6D03BB-3A5D-4505-A7D5-2F9BBC4D0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18C1F6F-18DB-4050-B1D9-C04F1F41E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8F07C-5212-4BED-BA71-0B1AA499F1D4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98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B53B8-16B3-4DCA-B3F8-C5BA73995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24971DF-1CAD-4C71-B2DF-47C2BFC1CB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AFD94FD-4D23-4BFE-9EDF-A33C796B33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C5DA050-8CF0-4FD4-9F19-BEAA8EBF6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70FC-91D7-4E5C-82AC-9DE7F99BC071}" type="datetimeFigureOut">
              <a:rPr lang="LID4096" smtClean="0"/>
              <a:t>05/20/2025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4F4E7D1-A0DE-43F3-8DBA-88E18E7F9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F780D32-F958-45B8-96E0-F24D08EBE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8F07C-5212-4BED-BA71-0B1AA499F1D4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11081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756641A-7DF0-4A0E-9A17-9B1C75F5C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2190FD9-45CF-42F2-9D37-A9E5F6133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DA34C42-7C02-4724-BF5C-A3FA7BF20B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970FC-91D7-4E5C-82AC-9DE7F99BC071}" type="datetimeFigureOut">
              <a:rPr lang="LID4096" smtClean="0"/>
              <a:t>05/20/2025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0857C47-6F34-4F9E-90E9-6337A9C4DD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7E616B9-D41F-49CF-9E42-26730DEA01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8F07C-5212-4BED-BA71-0B1AA499F1D4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81881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3.png"/><Relationship Id="rId26" Type="http://schemas.microsoft.com/office/2007/relationships/hdphoto" Target="../media/hdphoto6.wdp"/><Relationship Id="rId3" Type="http://schemas.openxmlformats.org/officeDocument/2006/relationships/image" Target="../media/image2.png"/><Relationship Id="rId21" Type="http://schemas.openxmlformats.org/officeDocument/2006/relationships/image" Target="../media/image16.png"/><Relationship Id="rId7" Type="http://schemas.openxmlformats.org/officeDocument/2006/relationships/image" Target="../media/image6.png"/><Relationship Id="rId12" Type="http://schemas.microsoft.com/office/2007/relationships/hdphoto" Target="../media/hdphoto1.wdp"/><Relationship Id="rId17" Type="http://schemas.microsoft.com/office/2017/06/relationships/model3d" Target="../media/model3d1.glb"/><Relationship Id="rId25" Type="http://schemas.openxmlformats.org/officeDocument/2006/relationships/image" Target="../media/image18.pn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20" Type="http://schemas.openxmlformats.org/officeDocument/2006/relationships/image" Target="../media/image15.png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microsoft.com/office/2007/relationships/hdphoto" Target="../media/hdphoto5.wdp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openxmlformats.org/officeDocument/2006/relationships/image" Target="../media/image17.png"/><Relationship Id="rId28" Type="http://schemas.openxmlformats.org/officeDocument/2006/relationships/image" Target="../media/image20.png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microsoft.com/office/2007/relationships/hdphoto" Target="../media/hdphoto2.wdp"/><Relationship Id="rId22" Type="http://schemas.microsoft.com/office/2007/relationships/hdphoto" Target="../media/hdphoto4.wdp"/><Relationship Id="rId27" Type="http://schemas.openxmlformats.org/officeDocument/2006/relationships/image" Target="../media/image19.png"/><Relationship Id="rId30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4D221D-BBC0-44A7-863F-D4B9B1965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637"/>
            <a:ext cx="12199296" cy="6858000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0D6548B4-BE07-4307-99B3-49A5A405DF73}"/>
              </a:ext>
            </a:extLst>
          </p:cNvPr>
          <p:cNvSpPr/>
          <p:nvPr/>
        </p:nvSpPr>
        <p:spPr>
          <a:xfrm>
            <a:off x="296330" y="284676"/>
            <a:ext cx="4621232" cy="5580112"/>
          </a:xfrm>
          <a:custGeom>
            <a:avLst/>
            <a:gdLst>
              <a:gd name="connsiteX0" fmla="*/ 0 w 4621232"/>
              <a:gd name="connsiteY0" fmla="*/ 770221 h 5580112"/>
              <a:gd name="connsiteX1" fmla="*/ 770221 w 4621232"/>
              <a:gd name="connsiteY1" fmla="*/ 0 h 5580112"/>
              <a:gd name="connsiteX2" fmla="*/ 1252878 w 4621232"/>
              <a:gd name="connsiteY2" fmla="*/ 0 h 5580112"/>
              <a:gd name="connsiteX3" fmla="*/ 1704727 w 4621232"/>
              <a:gd name="connsiteY3" fmla="*/ 0 h 5580112"/>
              <a:gd name="connsiteX4" fmla="*/ 2249000 w 4621232"/>
              <a:gd name="connsiteY4" fmla="*/ 0 h 5580112"/>
              <a:gd name="connsiteX5" fmla="*/ 2700849 w 4621232"/>
              <a:gd name="connsiteY5" fmla="*/ 0 h 5580112"/>
              <a:gd name="connsiteX6" fmla="*/ 3121891 w 4621232"/>
              <a:gd name="connsiteY6" fmla="*/ 0 h 5580112"/>
              <a:gd name="connsiteX7" fmla="*/ 3851011 w 4621232"/>
              <a:gd name="connsiteY7" fmla="*/ 0 h 5580112"/>
              <a:gd name="connsiteX8" fmla="*/ 4621232 w 4621232"/>
              <a:gd name="connsiteY8" fmla="*/ 770221 h 5580112"/>
              <a:gd name="connsiteX9" fmla="*/ 4621232 w 4621232"/>
              <a:gd name="connsiteY9" fmla="*/ 1226127 h 5580112"/>
              <a:gd name="connsiteX10" fmla="*/ 4621232 w 4621232"/>
              <a:gd name="connsiteY10" fmla="*/ 1884016 h 5580112"/>
              <a:gd name="connsiteX11" fmla="*/ 4621232 w 4621232"/>
              <a:gd name="connsiteY11" fmla="*/ 2461111 h 5580112"/>
              <a:gd name="connsiteX12" fmla="*/ 4621232 w 4621232"/>
              <a:gd name="connsiteY12" fmla="*/ 3119001 h 5580112"/>
              <a:gd name="connsiteX13" fmla="*/ 4621232 w 4621232"/>
              <a:gd name="connsiteY13" fmla="*/ 3736493 h 5580112"/>
              <a:gd name="connsiteX14" fmla="*/ 4621232 w 4621232"/>
              <a:gd name="connsiteY14" fmla="*/ 4273192 h 5580112"/>
              <a:gd name="connsiteX15" fmla="*/ 4621232 w 4621232"/>
              <a:gd name="connsiteY15" fmla="*/ 4809891 h 5580112"/>
              <a:gd name="connsiteX16" fmla="*/ 3851011 w 4621232"/>
              <a:gd name="connsiteY16" fmla="*/ 5580112 h 5580112"/>
              <a:gd name="connsiteX17" fmla="*/ 3337546 w 4621232"/>
              <a:gd name="connsiteY17" fmla="*/ 5580112 h 5580112"/>
              <a:gd name="connsiteX18" fmla="*/ 2762465 w 4621232"/>
              <a:gd name="connsiteY18" fmla="*/ 5580112 h 5580112"/>
              <a:gd name="connsiteX19" fmla="*/ 2249000 w 4621232"/>
              <a:gd name="connsiteY19" fmla="*/ 5580112 h 5580112"/>
              <a:gd name="connsiteX20" fmla="*/ 1673919 w 4621232"/>
              <a:gd name="connsiteY20" fmla="*/ 5580112 h 5580112"/>
              <a:gd name="connsiteX21" fmla="*/ 770221 w 4621232"/>
              <a:gd name="connsiteY21" fmla="*/ 5580112 h 5580112"/>
              <a:gd name="connsiteX22" fmla="*/ 0 w 4621232"/>
              <a:gd name="connsiteY22" fmla="*/ 4809891 h 5580112"/>
              <a:gd name="connsiteX23" fmla="*/ 0 w 4621232"/>
              <a:gd name="connsiteY23" fmla="*/ 4232795 h 5580112"/>
              <a:gd name="connsiteX24" fmla="*/ 0 w 4621232"/>
              <a:gd name="connsiteY24" fmla="*/ 3574906 h 5580112"/>
              <a:gd name="connsiteX25" fmla="*/ 0 w 4621232"/>
              <a:gd name="connsiteY25" fmla="*/ 2957414 h 5580112"/>
              <a:gd name="connsiteX26" fmla="*/ 0 w 4621232"/>
              <a:gd name="connsiteY26" fmla="*/ 2299525 h 5580112"/>
              <a:gd name="connsiteX27" fmla="*/ 0 w 4621232"/>
              <a:gd name="connsiteY27" fmla="*/ 1682032 h 5580112"/>
              <a:gd name="connsiteX28" fmla="*/ 0 w 4621232"/>
              <a:gd name="connsiteY28" fmla="*/ 770221 h 5580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621232" h="5580112" fill="none" extrusionOk="0">
                <a:moveTo>
                  <a:pt x="0" y="770221"/>
                </a:moveTo>
                <a:cubicBezTo>
                  <a:pt x="6347" y="333820"/>
                  <a:pt x="252945" y="-35228"/>
                  <a:pt x="770221" y="0"/>
                </a:cubicBezTo>
                <a:cubicBezTo>
                  <a:pt x="908710" y="-11997"/>
                  <a:pt x="1021577" y="1996"/>
                  <a:pt x="1252878" y="0"/>
                </a:cubicBezTo>
                <a:cubicBezTo>
                  <a:pt x="1484179" y="-1996"/>
                  <a:pt x="1513925" y="53042"/>
                  <a:pt x="1704727" y="0"/>
                </a:cubicBezTo>
                <a:cubicBezTo>
                  <a:pt x="1895529" y="-53042"/>
                  <a:pt x="2042446" y="28353"/>
                  <a:pt x="2249000" y="0"/>
                </a:cubicBezTo>
                <a:cubicBezTo>
                  <a:pt x="2455554" y="-28353"/>
                  <a:pt x="2513678" y="28787"/>
                  <a:pt x="2700849" y="0"/>
                </a:cubicBezTo>
                <a:cubicBezTo>
                  <a:pt x="2888020" y="-28787"/>
                  <a:pt x="3014487" y="44538"/>
                  <a:pt x="3121891" y="0"/>
                </a:cubicBezTo>
                <a:cubicBezTo>
                  <a:pt x="3229295" y="-44538"/>
                  <a:pt x="3495861" y="15714"/>
                  <a:pt x="3851011" y="0"/>
                </a:cubicBezTo>
                <a:cubicBezTo>
                  <a:pt x="4306860" y="74471"/>
                  <a:pt x="4656726" y="379953"/>
                  <a:pt x="4621232" y="770221"/>
                </a:cubicBezTo>
                <a:cubicBezTo>
                  <a:pt x="4654303" y="881949"/>
                  <a:pt x="4607908" y="1051988"/>
                  <a:pt x="4621232" y="1226127"/>
                </a:cubicBezTo>
                <a:cubicBezTo>
                  <a:pt x="4634556" y="1400266"/>
                  <a:pt x="4560963" y="1687857"/>
                  <a:pt x="4621232" y="1884016"/>
                </a:cubicBezTo>
                <a:cubicBezTo>
                  <a:pt x="4681501" y="2080175"/>
                  <a:pt x="4563556" y="2345629"/>
                  <a:pt x="4621232" y="2461111"/>
                </a:cubicBezTo>
                <a:cubicBezTo>
                  <a:pt x="4678908" y="2576593"/>
                  <a:pt x="4546374" y="2923924"/>
                  <a:pt x="4621232" y="3119001"/>
                </a:cubicBezTo>
                <a:cubicBezTo>
                  <a:pt x="4696090" y="3314078"/>
                  <a:pt x="4587570" y="3495871"/>
                  <a:pt x="4621232" y="3736493"/>
                </a:cubicBezTo>
                <a:cubicBezTo>
                  <a:pt x="4654894" y="3977115"/>
                  <a:pt x="4617530" y="4117118"/>
                  <a:pt x="4621232" y="4273192"/>
                </a:cubicBezTo>
                <a:cubicBezTo>
                  <a:pt x="4624934" y="4429266"/>
                  <a:pt x="4600032" y="4588934"/>
                  <a:pt x="4621232" y="4809891"/>
                </a:cubicBezTo>
                <a:cubicBezTo>
                  <a:pt x="4621932" y="5267133"/>
                  <a:pt x="4292732" y="5565449"/>
                  <a:pt x="3851011" y="5580112"/>
                </a:cubicBezTo>
                <a:cubicBezTo>
                  <a:pt x="3626286" y="5580733"/>
                  <a:pt x="3506657" y="5547322"/>
                  <a:pt x="3337546" y="5580112"/>
                </a:cubicBezTo>
                <a:cubicBezTo>
                  <a:pt x="3168436" y="5612902"/>
                  <a:pt x="2936182" y="5558642"/>
                  <a:pt x="2762465" y="5580112"/>
                </a:cubicBezTo>
                <a:cubicBezTo>
                  <a:pt x="2588748" y="5601582"/>
                  <a:pt x="2378845" y="5577828"/>
                  <a:pt x="2249000" y="5580112"/>
                </a:cubicBezTo>
                <a:cubicBezTo>
                  <a:pt x="2119155" y="5582396"/>
                  <a:pt x="1817744" y="5545107"/>
                  <a:pt x="1673919" y="5580112"/>
                </a:cubicBezTo>
                <a:cubicBezTo>
                  <a:pt x="1530094" y="5615117"/>
                  <a:pt x="1192569" y="5471970"/>
                  <a:pt x="770221" y="5580112"/>
                </a:cubicBezTo>
                <a:cubicBezTo>
                  <a:pt x="326734" y="5560710"/>
                  <a:pt x="49824" y="5275391"/>
                  <a:pt x="0" y="4809891"/>
                </a:cubicBezTo>
                <a:cubicBezTo>
                  <a:pt x="-51427" y="4579407"/>
                  <a:pt x="18476" y="4492682"/>
                  <a:pt x="0" y="4232795"/>
                </a:cubicBezTo>
                <a:cubicBezTo>
                  <a:pt x="-18476" y="3972908"/>
                  <a:pt x="5393" y="3843462"/>
                  <a:pt x="0" y="3574906"/>
                </a:cubicBezTo>
                <a:cubicBezTo>
                  <a:pt x="-5393" y="3306350"/>
                  <a:pt x="55914" y="3177351"/>
                  <a:pt x="0" y="2957414"/>
                </a:cubicBezTo>
                <a:cubicBezTo>
                  <a:pt x="-55914" y="2737477"/>
                  <a:pt x="33134" y="2612260"/>
                  <a:pt x="0" y="2299525"/>
                </a:cubicBezTo>
                <a:cubicBezTo>
                  <a:pt x="-33134" y="1986790"/>
                  <a:pt x="22373" y="1923423"/>
                  <a:pt x="0" y="1682032"/>
                </a:cubicBezTo>
                <a:cubicBezTo>
                  <a:pt x="-22373" y="1440641"/>
                  <a:pt x="7193" y="1160786"/>
                  <a:pt x="0" y="770221"/>
                </a:cubicBezTo>
                <a:close/>
              </a:path>
              <a:path w="4621232" h="5580112" stroke="0" extrusionOk="0">
                <a:moveTo>
                  <a:pt x="0" y="770221"/>
                </a:moveTo>
                <a:cubicBezTo>
                  <a:pt x="-61460" y="306930"/>
                  <a:pt x="253514" y="34276"/>
                  <a:pt x="770221" y="0"/>
                </a:cubicBezTo>
                <a:cubicBezTo>
                  <a:pt x="961954" y="-14300"/>
                  <a:pt x="1106657" y="35627"/>
                  <a:pt x="1345302" y="0"/>
                </a:cubicBezTo>
                <a:cubicBezTo>
                  <a:pt x="1583947" y="-35627"/>
                  <a:pt x="1610799" y="37925"/>
                  <a:pt x="1827959" y="0"/>
                </a:cubicBezTo>
                <a:cubicBezTo>
                  <a:pt x="2045119" y="-37925"/>
                  <a:pt x="2170352" y="42770"/>
                  <a:pt x="2279808" y="0"/>
                </a:cubicBezTo>
                <a:cubicBezTo>
                  <a:pt x="2389264" y="-42770"/>
                  <a:pt x="2687471" y="19227"/>
                  <a:pt x="2824081" y="0"/>
                </a:cubicBezTo>
                <a:cubicBezTo>
                  <a:pt x="2960691" y="-19227"/>
                  <a:pt x="3092615" y="30778"/>
                  <a:pt x="3306738" y="0"/>
                </a:cubicBezTo>
                <a:cubicBezTo>
                  <a:pt x="3520861" y="-30778"/>
                  <a:pt x="3585775" y="53108"/>
                  <a:pt x="3851011" y="0"/>
                </a:cubicBezTo>
                <a:cubicBezTo>
                  <a:pt x="4274775" y="-15425"/>
                  <a:pt x="4603434" y="369575"/>
                  <a:pt x="4621232" y="770221"/>
                </a:cubicBezTo>
                <a:cubicBezTo>
                  <a:pt x="4675074" y="875751"/>
                  <a:pt x="4580585" y="1060992"/>
                  <a:pt x="4621232" y="1266523"/>
                </a:cubicBezTo>
                <a:cubicBezTo>
                  <a:pt x="4661879" y="1472054"/>
                  <a:pt x="4620844" y="1592783"/>
                  <a:pt x="4621232" y="1843619"/>
                </a:cubicBezTo>
                <a:cubicBezTo>
                  <a:pt x="4621620" y="2094455"/>
                  <a:pt x="4560099" y="2275622"/>
                  <a:pt x="4621232" y="2420715"/>
                </a:cubicBezTo>
                <a:cubicBezTo>
                  <a:pt x="4682365" y="2565808"/>
                  <a:pt x="4574513" y="2766601"/>
                  <a:pt x="4621232" y="2957414"/>
                </a:cubicBezTo>
                <a:cubicBezTo>
                  <a:pt x="4667951" y="3148227"/>
                  <a:pt x="4557580" y="3478813"/>
                  <a:pt x="4621232" y="3615303"/>
                </a:cubicBezTo>
                <a:cubicBezTo>
                  <a:pt x="4684884" y="3751793"/>
                  <a:pt x="4542582" y="4049645"/>
                  <a:pt x="4621232" y="4273192"/>
                </a:cubicBezTo>
                <a:cubicBezTo>
                  <a:pt x="4699882" y="4496739"/>
                  <a:pt x="4616948" y="4655558"/>
                  <a:pt x="4621232" y="4809891"/>
                </a:cubicBezTo>
                <a:cubicBezTo>
                  <a:pt x="4545105" y="5163547"/>
                  <a:pt x="4258787" y="5553795"/>
                  <a:pt x="3851011" y="5580112"/>
                </a:cubicBezTo>
                <a:cubicBezTo>
                  <a:pt x="3593017" y="5588579"/>
                  <a:pt x="3447556" y="5567325"/>
                  <a:pt x="3306738" y="5580112"/>
                </a:cubicBezTo>
                <a:cubicBezTo>
                  <a:pt x="3165920" y="5592899"/>
                  <a:pt x="3004300" y="5551256"/>
                  <a:pt x="2885697" y="5580112"/>
                </a:cubicBezTo>
                <a:cubicBezTo>
                  <a:pt x="2767094" y="5608968"/>
                  <a:pt x="2585992" y="5536964"/>
                  <a:pt x="2433848" y="5580112"/>
                </a:cubicBezTo>
                <a:cubicBezTo>
                  <a:pt x="2281704" y="5623260"/>
                  <a:pt x="2055813" y="5568702"/>
                  <a:pt x="1858767" y="5580112"/>
                </a:cubicBezTo>
                <a:cubicBezTo>
                  <a:pt x="1661721" y="5591522"/>
                  <a:pt x="1551087" y="5552947"/>
                  <a:pt x="1345302" y="5580112"/>
                </a:cubicBezTo>
                <a:cubicBezTo>
                  <a:pt x="1139517" y="5607277"/>
                  <a:pt x="981760" y="5548986"/>
                  <a:pt x="770221" y="5580112"/>
                </a:cubicBezTo>
                <a:cubicBezTo>
                  <a:pt x="340528" y="5463827"/>
                  <a:pt x="45016" y="5244659"/>
                  <a:pt x="0" y="4809891"/>
                </a:cubicBezTo>
                <a:cubicBezTo>
                  <a:pt x="-43499" y="4641046"/>
                  <a:pt x="64186" y="4514427"/>
                  <a:pt x="0" y="4232795"/>
                </a:cubicBezTo>
                <a:cubicBezTo>
                  <a:pt x="-64186" y="3951163"/>
                  <a:pt x="57539" y="3940483"/>
                  <a:pt x="0" y="3655700"/>
                </a:cubicBezTo>
                <a:cubicBezTo>
                  <a:pt x="-57539" y="3370917"/>
                  <a:pt x="24819" y="3351087"/>
                  <a:pt x="0" y="3159397"/>
                </a:cubicBezTo>
                <a:cubicBezTo>
                  <a:pt x="-24819" y="2967707"/>
                  <a:pt x="43613" y="2803946"/>
                  <a:pt x="0" y="2541905"/>
                </a:cubicBezTo>
                <a:cubicBezTo>
                  <a:pt x="-43613" y="2279864"/>
                  <a:pt x="25177" y="2218975"/>
                  <a:pt x="0" y="2045603"/>
                </a:cubicBezTo>
                <a:cubicBezTo>
                  <a:pt x="-25177" y="1872231"/>
                  <a:pt x="56575" y="1684391"/>
                  <a:pt x="0" y="1428110"/>
                </a:cubicBezTo>
                <a:cubicBezTo>
                  <a:pt x="-56575" y="1171829"/>
                  <a:pt x="1721" y="909679"/>
                  <a:pt x="0" y="770221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6" name="Прямокутник: округлені кути 15">
            <a:extLst>
              <a:ext uri="{FF2B5EF4-FFF2-40B4-BE49-F238E27FC236}">
                <a16:creationId xmlns:a16="http://schemas.microsoft.com/office/drawing/2014/main" id="{BC0202EF-F5C3-4A05-B20F-D3C01D28E9DF}"/>
              </a:ext>
            </a:extLst>
          </p:cNvPr>
          <p:cNvSpPr/>
          <p:nvPr/>
        </p:nvSpPr>
        <p:spPr>
          <a:xfrm>
            <a:off x="163025" y="169141"/>
            <a:ext cx="4843669" cy="5709145"/>
          </a:xfrm>
          <a:solidFill>
            <a:schemeClr val="bg1">
              <a:alpha val="83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bg1"/>
              </a:solidFill>
            </a:endParaRPr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91C28EDE-F987-4C52-B4F7-F51A82967F0D}"/>
              </a:ext>
            </a:extLst>
          </p:cNvPr>
          <p:cNvSpPr/>
          <p:nvPr/>
        </p:nvSpPr>
        <p:spPr>
          <a:xfrm>
            <a:off x="236368" y="101105"/>
            <a:ext cx="4797309" cy="5777181"/>
          </a:xfrm>
          <a:solidFill>
            <a:schemeClr val="bg1">
              <a:alpha val="83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bg1"/>
              </a:solidFill>
            </a:endParaRPr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5E3009BB-EE14-439D-A13F-77ACEFF36074}"/>
              </a:ext>
            </a:extLst>
          </p:cNvPr>
          <p:cNvSpPr/>
          <p:nvPr/>
        </p:nvSpPr>
        <p:spPr>
          <a:xfrm>
            <a:off x="296330" y="284676"/>
            <a:ext cx="4772997" cy="5709145"/>
          </a:xfrm>
          <a:solidFill>
            <a:schemeClr val="bg1">
              <a:alpha val="83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bg1"/>
              </a:solidFill>
            </a:endParaRPr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6586AD12-C70A-4691-B94F-F3CEFD976D04}"/>
              </a:ext>
            </a:extLst>
          </p:cNvPr>
          <p:cNvSpPr/>
          <p:nvPr/>
        </p:nvSpPr>
        <p:spPr>
          <a:xfrm>
            <a:off x="497648" y="298174"/>
            <a:ext cx="4470313" cy="5580112"/>
          </a:xfrm>
          <a:solidFill>
            <a:schemeClr val="bg1">
              <a:alpha val="83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64BCD1-BA55-4AD0-8D07-1081E1E83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651" y="3429000"/>
            <a:ext cx="3144324" cy="3144324"/>
          </a:xfrm>
          <a:prstGeom prst="rect">
            <a:avLst/>
          </a:prstGeom>
        </p:spPr>
      </p:pic>
      <p:pic>
        <p:nvPicPr>
          <p:cNvPr id="9" name="подарок">
            <a:extLst>
              <a:ext uri="{FF2B5EF4-FFF2-40B4-BE49-F238E27FC236}">
                <a16:creationId xmlns:a16="http://schemas.microsoft.com/office/drawing/2014/main" id="{DE0A5B7E-D315-44DE-8A3C-61EF7F44FE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22" y="5878286"/>
            <a:ext cx="803187" cy="695038"/>
          </a:xfrm>
          <a:prstGeom prst="rect">
            <a:avLst/>
          </a:prstGeom>
        </p:spPr>
      </p:pic>
      <p:sp>
        <p:nvSpPr>
          <p:cNvPr id="10" name="Бульбашка прямої мови: овальна 9">
            <a:extLst>
              <a:ext uri="{FF2B5EF4-FFF2-40B4-BE49-F238E27FC236}">
                <a16:creationId xmlns:a16="http://schemas.microsoft.com/office/drawing/2014/main" id="{558D0D15-FB54-44CC-8488-FEF70218579A}"/>
              </a:ext>
            </a:extLst>
          </p:cNvPr>
          <p:cNvSpPr/>
          <p:nvPr/>
        </p:nvSpPr>
        <p:spPr>
          <a:xfrm>
            <a:off x="5069327" y="864179"/>
            <a:ext cx="3854617" cy="3709055"/>
          </a:xfrm>
          <a:custGeom>
            <a:avLst/>
            <a:gdLst>
              <a:gd name="connsiteX0" fmla="*/ 4325073 w 3854617"/>
              <a:gd name="connsiteY0" fmla="*/ 2359330 h 3709055"/>
              <a:gd name="connsiteX1" fmla="*/ 3696886 w 3854617"/>
              <a:gd name="connsiteY1" fmla="*/ 2589309 h 3709055"/>
              <a:gd name="connsiteX2" fmla="*/ 1376032 w 3854617"/>
              <a:gd name="connsiteY2" fmla="*/ 3631573 h 3709055"/>
              <a:gd name="connsiteX3" fmla="*/ 44770 w 3854617"/>
              <a:gd name="connsiteY3" fmla="*/ 1457121 h 3709055"/>
              <a:gd name="connsiteX4" fmla="*/ 2140744 w 3854617"/>
              <a:gd name="connsiteY4" fmla="*/ 11407 h 3709055"/>
              <a:gd name="connsiteX5" fmla="*/ 3854089 w 3854617"/>
              <a:gd name="connsiteY5" fmla="*/ 1897943 h 3709055"/>
              <a:gd name="connsiteX6" fmla="*/ 4325073 w 3854617"/>
              <a:gd name="connsiteY6" fmla="*/ 2359330 h 3709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54617" h="3709055" fill="none" extrusionOk="0">
                <a:moveTo>
                  <a:pt x="4325073" y="2359330"/>
                </a:moveTo>
                <a:cubicBezTo>
                  <a:pt x="4176539" y="2420025"/>
                  <a:pt x="3846676" y="2566535"/>
                  <a:pt x="3696886" y="2589309"/>
                </a:cubicBezTo>
                <a:cubicBezTo>
                  <a:pt x="3338719" y="3653291"/>
                  <a:pt x="2200988" y="3894151"/>
                  <a:pt x="1376032" y="3631573"/>
                </a:cubicBezTo>
                <a:cubicBezTo>
                  <a:pt x="468222" y="3191820"/>
                  <a:pt x="-153560" y="2461120"/>
                  <a:pt x="44770" y="1457121"/>
                </a:cubicBezTo>
                <a:cubicBezTo>
                  <a:pt x="389055" y="398808"/>
                  <a:pt x="1305985" y="-187445"/>
                  <a:pt x="2140744" y="11407"/>
                </a:cubicBezTo>
                <a:cubicBezTo>
                  <a:pt x="2938961" y="68044"/>
                  <a:pt x="4020671" y="759070"/>
                  <a:pt x="3854089" y="1897943"/>
                </a:cubicBezTo>
                <a:cubicBezTo>
                  <a:pt x="4003982" y="1999595"/>
                  <a:pt x="4155485" y="2169052"/>
                  <a:pt x="4325073" y="2359330"/>
                </a:cubicBezTo>
                <a:close/>
              </a:path>
              <a:path w="3854617" h="3709055" stroke="0" extrusionOk="0">
                <a:moveTo>
                  <a:pt x="4325073" y="2359330"/>
                </a:moveTo>
                <a:cubicBezTo>
                  <a:pt x="4130325" y="2398845"/>
                  <a:pt x="3826135" y="2514562"/>
                  <a:pt x="3696886" y="2589309"/>
                </a:cubicBezTo>
                <a:cubicBezTo>
                  <a:pt x="3352687" y="3461129"/>
                  <a:pt x="2303114" y="3860799"/>
                  <a:pt x="1376032" y="3631573"/>
                </a:cubicBezTo>
                <a:cubicBezTo>
                  <a:pt x="390580" y="3339735"/>
                  <a:pt x="-232526" y="2530848"/>
                  <a:pt x="44770" y="1457121"/>
                </a:cubicBezTo>
                <a:cubicBezTo>
                  <a:pt x="258302" y="701642"/>
                  <a:pt x="1133604" y="-180573"/>
                  <a:pt x="2140744" y="11407"/>
                </a:cubicBezTo>
                <a:cubicBezTo>
                  <a:pt x="3187644" y="-81741"/>
                  <a:pt x="3851490" y="919792"/>
                  <a:pt x="3854089" y="1897943"/>
                </a:cubicBezTo>
                <a:cubicBezTo>
                  <a:pt x="4045514" y="2131124"/>
                  <a:pt x="4193325" y="2221364"/>
                  <a:pt x="4325073" y="2359330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EllipseCallout">
                    <a:avLst>
                      <a:gd name="adj1" fmla="val 62205"/>
                      <a:gd name="adj2" fmla="val 1361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bg1"/>
              </a:solidFill>
            </a:endParaRPr>
          </a:p>
        </p:txBody>
      </p:sp>
      <p:pic>
        <p:nvPicPr>
          <p:cNvPr id="13" name="Кеди">
            <a:extLst>
              <a:ext uri="{FF2B5EF4-FFF2-40B4-BE49-F238E27FC236}">
                <a16:creationId xmlns:a16="http://schemas.microsoft.com/office/drawing/2014/main" id="{5BD7B61D-6F94-478F-8C7D-C2A910E125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251" y="1504595"/>
            <a:ext cx="2568627" cy="2568627"/>
          </a:xfrm>
          <a:prstGeom prst="rect">
            <a:avLst/>
          </a:prstGeom>
          <a:effectLst/>
        </p:spPr>
      </p:pic>
      <p:pic>
        <p:nvPicPr>
          <p:cNvPr id="15" name="Духі">
            <a:extLst>
              <a:ext uri="{FF2B5EF4-FFF2-40B4-BE49-F238E27FC236}">
                <a16:creationId xmlns:a16="http://schemas.microsoft.com/office/drawing/2014/main" id="{CB3E2438-2135-41DA-AC20-8014823E1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78" y="109897"/>
            <a:ext cx="2376526" cy="2376526"/>
          </a:xfrm>
          <a:prstGeom prst="rect">
            <a:avLst/>
          </a:prstGeom>
          <a:effectLst/>
        </p:spPr>
      </p:pic>
      <p:pic>
        <p:nvPicPr>
          <p:cNvPr id="17" name="Каша">
            <a:extLst>
              <a:ext uri="{FF2B5EF4-FFF2-40B4-BE49-F238E27FC236}">
                <a16:creationId xmlns:a16="http://schemas.microsoft.com/office/drawing/2014/main" id="{2A541F48-0163-4ADA-89E1-9EF9BAC3A0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09" y="4019791"/>
            <a:ext cx="2162307" cy="2162307"/>
          </a:xfrm>
          <a:prstGeom prst="rect">
            <a:avLst/>
          </a:prstGeom>
          <a:effectLst/>
        </p:spPr>
      </p:pic>
      <p:pic>
        <p:nvPicPr>
          <p:cNvPr id="19" name="Диня">
            <a:extLst>
              <a:ext uri="{FF2B5EF4-FFF2-40B4-BE49-F238E27FC236}">
                <a16:creationId xmlns:a16="http://schemas.microsoft.com/office/drawing/2014/main" id="{52154C5E-8D7D-442E-8C5D-645A428716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136" y="3349836"/>
            <a:ext cx="2141879" cy="2127465"/>
          </a:xfrm>
          <a:prstGeom prst="rect">
            <a:avLst/>
          </a:prstGeom>
          <a:effectLst/>
        </p:spPr>
      </p:pic>
      <p:pic>
        <p:nvPicPr>
          <p:cNvPr id="21" name="Піца">
            <a:extLst>
              <a:ext uri="{FF2B5EF4-FFF2-40B4-BE49-F238E27FC236}">
                <a16:creationId xmlns:a16="http://schemas.microsoft.com/office/drawing/2014/main" id="{584E96AD-F369-4F76-83D3-851B0AF91F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693" y="423587"/>
            <a:ext cx="2308747" cy="1731560"/>
          </a:xfrm>
          <a:prstGeom prst="rect">
            <a:avLst/>
          </a:prstGeom>
          <a:effectLst/>
        </p:spPr>
      </p:pic>
      <p:pic>
        <p:nvPicPr>
          <p:cNvPr id="23" name="Лижи">
            <a:extLst>
              <a:ext uri="{FF2B5EF4-FFF2-40B4-BE49-F238E27FC236}">
                <a16:creationId xmlns:a16="http://schemas.microsoft.com/office/drawing/2014/main" id="{96E451C3-FAFF-45F8-91BE-0AC8EDFA8B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278" y="2414396"/>
            <a:ext cx="2578271" cy="2427300"/>
          </a:xfrm>
          <a:prstGeom prst="rect">
            <a:avLst/>
          </a:prstGeom>
          <a:effectLst/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50E9D7D-E94A-49C3-9161-5C189E931F58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830" y="1289368"/>
            <a:ext cx="2786716" cy="278671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434E22B-E35F-4375-A43D-371316AA191E}"/>
              </a:ext>
            </a:extLst>
          </p:cNvPr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400" y="1473142"/>
            <a:ext cx="3321504" cy="249112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53F178F-FB98-4915-995C-2306E3C41C90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ChalkSketch/>
                    </a14:imgEffect>
                    <a14:imgEffect>
                      <a14:colorTemperature colorTemp="6163"/>
                    </a14:imgEffect>
                    <a14:imgEffect>
                      <a14:saturation sat="400000"/>
                    </a14:imgEffect>
                    <a14:imgEffect>
                      <a14:brightnessContrast brigh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761" y="894471"/>
            <a:ext cx="3773809" cy="377380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0" name="3D-модель 29" descr="Green checkmark">
                <a:extLst>
                  <a:ext uri="{FF2B5EF4-FFF2-40B4-BE49-F238E27FC236}">
                    <a16:creationId xmlns:a16="http://schemas.microsoft.com/office/drawing/2014/main" id="{A1455E65-40BA-405E-A36F-860930B8BC4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8669147"/>
                  </p:ext>
                </p:extLst>
              </p:nvPr>
            </p:nvGraphicFramePr>
            <p:xfrm>
              <a:off x="1105067" y="651649"/>
              <a:ext cx="1105046" cy="1275436"/>
            </p:xfrm>
            <a:graphic>
              <a:graphicData uri="http://schemas.microsoft.com/office/drawing/2017/model3d">
                <am3d:model3d r:embed="rId17">
                  <am3d:spPr>
                    <a:xfrm>
                      <a:off x="0" y="0"/>
                      <a:ext cx="1105046" cy="1275436"/>
                    </a:xfrm>
                    <a:prstGeom prst="rect">
                      <a:avLst/>
                    </a:prstGeom>
                  </am3d:spPr>
                  <am3d:camera>
                    <am3d:pos x="0" y="0" z="6563663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6523" d="1000000"/>
                    <am3d:preTrans dx="0" dy="-14800077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793490" ay="4820044" az="1772330"/>
                    <am3d:postTrans dx="0" dy="0" dz="0"/>
                  </am3d:trans>
                  <am3d:raster rName="Office3DRenderer" rVer="16.0.8326">
                    <am3d:blip r:embed="rId18"/>
                  </am3d:raster>
                  <am3d:objViewport viewportSz="184652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0" name="3D-модель 29" descr="Green checkmark">
                <a:extLst>
                  <a:ext uri="{FF2B5EF4-FFF2-40B4-BE49-F238E27FC236}">
                    <a16:creationId xmlns:a16="http://schemas.microsoft.com/office/drawing/2014/main" id="{A1455E65-40BA-405E-A36F-860930B8BC4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5067" y="651649"/>
                <a:ext cx="1105046" cy="12754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-модель 1" descr="Green checkmark">
                <a:extLst>
                  <a:ext uri="{FF2B5EF4-FFF2-40B4-BE49-F238E27FC236}">
                    <a16:creationId xmlns:a16="http://schemas.microsoft.com/office/drawing/2014/main" id="{4B121EB5-B65D-4B27-B5FC-EFF062262B6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81462078"/>
                  </p:ext>
                </p:extLst>
              </p:nvPr>
            </p:nvGraphicFramePr>
            <p:xfrm>
              <a:off x="820179" y="2280561"/>
              <a:ext cx="1060921" cy="1142802"/>
            </p:xfrm>
            <a:graphic>
              <a:graphicData uri="http://schemas.microsoft.com/office/drawing/2017/model3d">
                <am3d:model3d r:embed="rId17">
                  <am3d:spPr>
                    <a:xfrm>
                      <a:off x="0" y="0"/>
                      <a:ext cx="1060921" cy="1142802"/>
                    </a:xfrm>
                    <a:prstGeom prst="rect">
                      <a:avLst/>
                    </a:prstGeom>
                  </am3d:spPr>
                  <am3d:camera>
                    <am3d:pos x="0" y="0" z="6563663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6523" d="1000000"/>
                    <am3d:preTrans dx="0" dy="-14800077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882863" ay="4056590" az="1765286"/>
                    <am3d:postTrans dx="0" dy="0" dz="0"/>
                  </am3d:trans>
                  <am3d:raster rName="Office3DRenderer" rVer="16.0.8326">
                    <am3d:blip r:embed="rId19"/>
                  </am3d:raster>
                  <am3d:objViewport viewportSz="150360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-модель 1" descr="Green checkmark">
                <a:extLst>
                  <a:ext uri="{FF2B5EF4-FFF2-40B4-BE49-F238E27FC236}">
                    <a16:creationId xmlns:a16="http://schemas.microsoft.com/office/drawing/2014/main" id="{4B121EB5-B65D-4B27-B5FC-EFF062262B6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20179" y="2280561"/>
                <a:ext cx="1060921" cy="11428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-модель 2" descr="Green checkmark">
                <a:extLst>
                  <a:ext uri="{FF2B5EF4-FFF2-40B4-BE49-F238E27FC236}">
                    <a16:creationId xmlns:a16="http://schemas.microsoft.com/office/drawing/2014/main" id="{C9772913-CA66-4D24-A697-82647EAF8E5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04146979"/>
                  </p:ext>
                </p:extLst>
              </p:nvPr>
            </p:nvGraphicFramePr>
            <p:xfrm>
              <a:off x="3810718" y="445478"/>
              <a:ext cx="969413" cy="925013"/>
            </p:xfrm>
            <a:graphic>
              <a:graphicData uri="http://schemas.microsoft.com/office/drawing/2017/model3d">
                <am3d:model3d r:embed="rId17">
                  <am3d:spPr>
                    <a:xfrm>
                      <a:off x="0" y="0"/>
                      <a:ext cx="969413" cy="925013"/>
                    </a:xfrm>
                    <a:prstGeom prst="rect">
                      <a:avLst/>
                    </a:prstGeom>
                  </am3d:spPr>
                  <am3d:camera>
                    <am3d:pos x="0" y="0" z="6563663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6523" d="1000000"/>
                    <am3d:preTrans dx="0" dy="-14800077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848812" ay="4207085" az="800081"/>
                    <am3d:postTrans dx="0" dy="0" dz="0"/>
                  </am3d:trans>
                  <am3d:raster rName="Office3DRenderer" rVer="16.0.8326">
                    <am3d:blip r:embed="rId20"/>
                  </am3d:raster>
                  <am3d:objViewport viewportSz="138381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-модель 2" descr="Green checkmark">
                <a:extLst>
                  <a:ext uri="{FF2B5EF4-FFF2-40B4-BE49-F238E27FC236}">
                    <a16:creationId xmlns:a16="http://schemas.microsoft.com/office/drawing/2014/main" id="{C9772913-CA66-4D24-A697-82647EAF8E5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810718" y="445478"/>
                <a:ext cx="969413" cy="925013"/>
              </a:xfrm>
              <a:prstGeom prst="rect">
                <a:avLst/>
              </a:prstGeom>
            </p:spPr>
          </p:pic>
        </mc:Fallback>
      </mc:AlternateContent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463B20F-2CCA-4924-A8B4-554E98FC4B34}"/>
              </a:ext>
            </a:extLst>
          </p:cNvPr>
          <p:cNvPicPr>
            <a:picLocks noChangeAspect="1"/>
          </p:cNvPicPr>
          <p:nvPr/>
        </p:nvPicPr>
        <p:blipFill>
          <a:blip r:embed="rId21">
            <a:biLevel thresh="75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artisticGlowEdges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705" y="1212043"/>
            <a:ext cx="3250817" cy="322894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0D6E393-4703-4A1D-B0B1-2E8BE4C06AF4}"/>
              </a:ext>
            </a:extLst>
          </p:cNvPr>
          <p:cNvPicPr>
            <a:picLocks noChangeAspect="1"/>
          </p:cNvPicPr>
          <p:nvPr/>
        </p:nvPicPr>
        <p:blipFill>
          <a:blip r:embed="rId2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327" y="927025"/>
            <a:ext cx="3723766" cy="372376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C390911-DA65-4B82-BD92-D4A867EC6AE3}"/>
              </a:ext>
            </a:extLst>
          </p:cNvPr>
          <p:cNvPicPr>
            <a:picLocks noChangeAspect="1"/>
          </p:cNvPicPr>
          <p:nvPr/>
        </p:nvPicPr>
        <p:blipFill>
          <a:blip r:embed="rId25">
            <a:biLevel thresh="75000"/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943" y="894471"/>
            <a:ext cx="3576510" cy="357651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-модель 10" descr="Green checkmark">
                <a:extLst>
                  <a:ext uri="{FF2B5EF4-FFF2-40B4-BE49-F238E27FC236}">
                    <a16:creationId xmlns:a16="http://schemas.microsoft.com/office/drawing/2014/main" id="{45228C3C-DDD5-4FF6-803F-5A1C281CA8A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55330075"/>
                  </p:ext>
                </p:extLst>
              </p:nvPr>
            </p:nvGraphicFramePr>
            <p:xfrm>
              <a:off x="3353517" y="2414396"/>
              <a:ext cx="1272429" cy="1101506"/>
            </p:xfrm>
            <a:graphic>
              <a:graphicData uri="http://schemas.microsoft.com/office/drawing/2017/model3d">
                <am3d:model3d r:embed="rId17">
                  <am3d:spPr>
                    <a:xfrm>
                      <a:off x="0" y="0"/>
                      <a:ext cx="1272429" cy="1101506"/>
                    </a:xfrm>
                    <a:prstGeom prst="rect">
                      <a:avLst/>
                    </a:prstGeom>
                  </am3d:spPr>
                  <am3d:camera>
                    <am3d:pos x="0" y="0" z="6563663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6523" d="1000000"/>
                    <am3d:preTrans dx="0" dy="-14800077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2046833" ay="3514403" az="1801761"/>
                    <am3d:postTrans dx="0" dy="0" dz="0"/>
                  </am3d:trans>
                  <am3d:raster rName="Office3DRenderer" rVer="16.0.8326">
                    <am3d:blip r:embed="rId27"/>
                  </am3d:raster>
                  <am3d:objViewport viewportSz="167125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-модель 10" descr="Green checkmark">
                <a:extLst>
                  <a:ext uri="{FF2B5EF4-FFF2-40B4-BE49-F238E27FC236}">
                    <a16:creationId xmlns:a16="http://schemas.microsoft.com/office/drawing/2014/main" id="{45228C3C-DDD5-4FF6-803F-5A1C281CA8A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353517" y="2414396"/>
                <a:ext cx="1272429" cy="11015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D-модель 11" descr="Green checkmark">
                <a:extLst>
                  <a:ext uri="{FF2B5EF4-FFF2-40B4-BE49-F238E27FC236}">
                    <a16:creationId xmlns:a16="http://schemas.microsoft.com/office/drawing/2014/main" id="{EE280F5B-7935-478D-9A6D-A9B34D9DB64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50196138"/>
                  </p:ext>
                </p:extLst>
              </p:nvPr>
            </p:nvGraphicFramePr>
            <p:xfrm>
              <a:off x="3891887" y="4202847"/>
              <a:ext cx="1199944" cy="1142802"/>
            </p:xfrm>
            <a:graphic>
              <a:graphicData uri="http://schemas.microsoft.com/office/drawing/2017/model3d">
                <am3d:model3d r:embed="rId17">
                  <am3d:spPr>
                    <a:xfrm>
                      <a:off x="0" y="0"/>
                      <a:ext cx="1199944" cy="1142802"/>
                    </a:xfrm>
                    <a:prstGeom prst="rect">
                      <a:avLst/>
                    </a:prstGeom>
                  </am3d:spPr>
                  <am3d:camera>
                    <am3d:pos x="0" y="0" z="6563663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6523" d="1000000"/>
                    <am3d:preTrans dx="0" dy="-14800077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2033051" ay="3982522" az="1896208"/>
                    <am3d:postTrans dx="0" dy="0" dz="0"/>
                  </am3d:trans>
                  <am3d:raster rName="Office3DRenderer" rVer="16.0.8326">
                    <am3d:blip r:embed="rId28"/>
                  </am3d:raster>
                  <am3d:objViewport viewportSz="167611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-модель 11" descr="Green checkmark">
                <a:extLst>
                  <a:ext uri="{FF2B5EF4-FFF2-40B4-BE49-F238E27FC236}">
                    <a16:creationId xmlns:a16="http://schemas.microsoft.com/office/drawing/2014/main" id="{EE280F5B-7935-478D-9A6D-A9B34D9DB64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891887" y="4202847"/>
                <a:ext cx="1199944" cy="11428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3D-модель 13" descr="Green checkmark">
                <a:extLst>
                  <a:ext uri="{FF2B5EF4-FFF2-40B4-BE49-F238E27FC236}">
                    <a16:creationId xmlns:a16="http://schemas.microsoft.com/office/drawing/2014/main" id="{57327827-010B-44FE-A735-F73FC04E8CB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40824108"/>
                  </p:ext>
                </p:extLst>
              </p:nvPr>
            </p:nvGraphicFramePr>
            <p:xfrm>
              <a:off x="1965349" y="4680337"/>
              <a:ext cx="931462" cy="1026510"/>
            </p:xfrm>
            <a:graphic>
              <a:graphicData uri="http://schemas.microsoft.com/office/drawing/2017/model3d">
                <am3d:model3d r:embed="rId17">
                  <am3d:spPr>
                    <a:xfrm>
                      <a:off x="0" y="0"/>
                      <a:ext cx="931462" cy="1026510"/>
                    </a:xfrm>
                    <a:prstGeom prst="rect">
                      <a:avLst/>
                    </a:prstGeom>
                  </am3d:spPr>
                  <am3d:camera>
                    <am3d:pos x="0" y="0" z="6563663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6523" d="1000000"/>
                    <am3d:preTrans dx="0" dy="-14800077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3906199" ay="3777840" az="3748678"/>
                    <am3d:postTrans dx="0" dy="0" dz="0"/>
                  </am3d:trans>
                  <am3d:raster rName="Office3DRenderer" rVer="16.0.8326">
                    <am3d:blip r:embed="rId29"/>
                  </am3d:raster>
                  <am3d:objViewport viewportSz="146372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3D-модель 13" descr="Green checkmark">
                <a:extLst>
                  <a:ext uri="{FF2B5EF4-FFF2-40B4-BE49-F238E27FC236}">
                    <a16:creationId xmlns:a16="http://schemas.microsoft.com/office/drawing/2014/main" id="{57327827-010B-44FE-A735-F73FC04E8CB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965349" y="4680337"/>
                <a:ext cx="931462" cy="1026510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B6EB79C-0426-4D11-A60D-BCC9D78281A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564" y="-101105"/>
            <a:ext cx="6665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00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32</cp:revision>
  <dcterms:created xsi:type="dcterms:W3CDTF">2025-05-02T10:29:37Z</dcterms:created>
  <dcterms:modified xsi:type="dcterms:W3CDTF">2025-05-20T09:19:13Z</dcterms:modified>
</cp:coreProperties>
</file>