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2T13:03:48.705" idx="1">
    <p:pos x="2878" y="3047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comments" Target="../comments/comment1.xml"/><Relationship Id="rId16" Type="http://schemas.openxmlformats.org/officeDocument/2006/relationships/slideLayout" Target="../slideLayouts/slideLayout7.xml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20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050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083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621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358358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78818" y="5072366"/>
              <a:ext cx="1853260" cy="1835858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379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814320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056791" y="3789797"/>
              <a:ext cx="1853260" cy="177846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513275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34796" y="2750991"/>
              <a:ext cx="1903086" cy="180949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905983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162949" y="3939162"/>
              <a:ext cx="1845537" cy="1758892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8222121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236154" y="5146590"/>
              <a:ext cx="2004369" cy="1976138"/>
            </a:xfrm>
            <a:prstGeom prst="rect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956" y="4419877"/>
            <a:ext cx="2156425" cy="21564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483" y="0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1.66667E-6 0.00046 C 0.00547 -0.00579 0.01315 -0.00787 0.0168 -0.01759 C 0.01862 -0.02246 0.02031 -0.02778 0.02239 -0.03287 C 0.02357 -0.03588 0.02552 -0.03773 0.02682 -0.04051 C 0.0293 -0.04537 0.03164 -0.05047 0.03372 -0.05579 C 0.03659 -0.0632 0.03984 -0.07037 0.04167 -0.07894 C 0.04349 -0.08866 0.04258 -0.08519 0.04726 -0.09792 C 0.04987 -0.10533 0.05299 -0.11273 0.05638 -0.11922 C 0.06068 -0.12755 0.06562 -0.13542 0.06979 -0.14422 C 0.0862 -0.17709 0.06575 -0.14097 0.08112 -0.16736 C 0.08489 -0.18357 0.08125 -0.17153 0.08906 -0.18681 C 0.0931 -0.19422 0.09661 -0.20209 0.10039 -0.20949 C 0.1013 -0.21134 0.10286 -0.21181 0.10364 -0.21343 C 0.10547 -0.21574 0.1069 -0.21852 0.10833 -0.2213 C 0.10924 -0.22292 0.10937 -0.22547 0.11055 -0.22685 C 0.11146 -0.22824 0.11276 -0.22824 0.11393 -0.22894 C 0.11536 -0.23148 0.1168 -0.23426 0.11849 -0.23658 C 0.11927 -0.2375 0.12578 -0.24005 0.1263 -0.24005 C 0.13112 -0.23982 0.13633 -0.24005 0.14114 -0.23843 C 0.15573 -0.23403 0.13958 -0.23449 0.14792 -0.23449 L 0.14922 -0.23449 L 0.14922 -0.23426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11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ryijok-v-ig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enderman_telep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22 -0.23426 L 0.14922 -0.2338 C 0.14935 -0.25 0.14922 -0.26597 0.15 -0.28148 C 0.15065 -0.29491 0.15338 -0.29977 0.15664 -0.31204 C 0.15807 -0.31736 0.1595 -0.32315 0.16094 -0.32894 C 0.16276 -0.33472 0.16497 -0.33982 0.1664 -0.34607 C 0.18034 -0.40648 0.1668 -0.36459 0.18398 -0.41736 C 0.18542 -0.42153 0.18633 -0.4257 0.18828 -0.42871 C 0.19271 -0.43588 0.19752 -0.44167 0.20247 -0.44769 C 0.20976 -0.45625 0.23672 -0.48681 0.24518 -0.48681 L 0.29557 -0.48681 L 0.29557 -0.48658 L 0.29557 -0.46829 L 0.29557 -0.46806 L 0.29687 -0.47778 L 0.29219 -0.46273 " pathEditMode="relative" rAng="0" ptsTypes="AAAAAAAAAAAAAA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12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ryijok-v-ig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enderman_telep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19 -0.46273 L 0.29219 -0.46204 C 0.29284 -0.46736 0.29388 -0.47222 0.29479 -0.47685 C 0.29505 -0.47824 0.29531 -0.48009 0.29583 -0.48241 C 0.29635 -0.48658 0.297 -0.49167 0.29765 -0.49607 C 0.29792 -0.49838 0.29831 -0.50093 0.29857 -0.50347 C 0.29896 -0.50486 0.29948 -0.50695 0.29961 -0.50857 C 0.30013 -0.51273 0.3013 -0.52292 0.30247 -0.52616 C 0.30299 -0.52778 0.30377 -0.52963 0.30443 -0.53102 C 0.30573 -0.53727 0.30508 -0.53959 0.30625 -0.54537 C 0.30677 -0.54792 0.30768 -0.55047 0.30807 -0.55278 C 0.30833 -0.55556 0.30859 -0.55857 0.30911 -0.56158 C 0.31185 -0.57662 0.31015 -0.56158 0.31198 -0.57361 C 0.31237 -0.57662 0.3125 -0.5794 0.31302 -0.58264 C 0.31328 -0.58542 0.31419 -0.5919 0.31484 -0.59514 C 0.31549 -0.59699 0.31614 -0.59977 0.31667 -0.60232 C 0.31719 -0.60371 0.31732 -0.60602 0.31771 -0.60718 C 0.31823 -0.60949 0.31914 -0.61204 0.31953 -0.61412 C 0.32031 -0.61783 0.32096 -0.62107 0.32148 -0.62477 C 0.32174 -0.62662 0.32187 -0.62871 0.32252 -0.63009 L 0.32422 -0.63542 L 0.3263 -0.64584 C 0.32656 -0.64815 0.32669 -0.64977 0.32721 -0.65162 L 0.32917 -0.65648 C 0.33021 -0.66273 0.33164 -0.67361 0.33489 -0.67801 L 0.34362 -0.68797 C 0.34453 -0.68935 0.34518 -0.69097 0.34635 -0.69167 L 0.35495 -0.69676 L 0.36068 -0.70047 C 0.36627 -0.70347 0.36328 -0.70232 0.37018 -0.70347 C 0.37969 -0.70347 0.38932 -0.70347 0.39883 -0.70278 C 0.40091 -0.70232 0.40456 -0.69908 0.40456 -0.69861 C 0.4056 -0.69769 0.40638 -0.69653 0.40755 -0.6956 C 0.40833 -0.69445 0.4095 -0.69445 0.41042 -0.69352 C 0.41224 -0.69167 0.41419 -0.68935 0.41614 -0.68658 L 0.41888 -0.68287 L 0.42174 -0.6794 C 0.42239 -0.67801 0.42278 -0.67616 0.4237 -0.67431 C 0.42461 -0.67246 0.42591 -0.67246 0.42656 -0.67084 C 0.42708 -0.66898 0.42682 -0.66667 0.42747 -0.66551 C 0.42825 -0.66366 0.42943 -0.66181 0.43034 -0.66019 C 0.43255 -0.64815 0.43086 -0.65232 0.4345 -0.64584 L 0.4345 -0.64537 " pathEditMode="relative" rAng="0" ptsTypes="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1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ryijok-v-ig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enderman_telep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26 -0.66713 L 0.45026 -0.66644 C 0.45208 -0.67153 0.45417 -0.6757 0.45612 -0.67986 C 0.4569 -0.68148 0.45729 -0.68426 0.4582 -0.68542 C 0.46015 -0.6882 0.46237 -0.69005 0.46445 -0.69259 L 0.47057 -0.69977 L 0.47969 -0.70509 L 0.48281 -0.70602 C 0.48932 -0.70602 0.4957 -0.70556 0.50234 -0.70509 C 0.50755 -0.70394 0.5082 -0.70209 0.51354 -0.69977 C 0.51562 -0.69931 0.51758 -0.69838 0.51966 -0.69769 C 0.52096 -0.69653 0.52239 -0.69537 0.52383 -0.69422 C 0.52474 -0.69375 0.52591 -0.69306 0.52695 -0.69259 C 0.52903 -0.69005 0.53294 -0.68542 0.53294 -0.68472 C 0.53854 -0.67084 0.53125 -0.6882 0.53802 -0.67639 C 0.53984 -0.67315 0.54114 -0.66713 0.54206 -0.66412 C 0.54284 -0.66181 0.54362 -0.66065 0.54427 -0.6581 C 0.54622 -0.64144 0.54401 -0.65764 0.54726 -0.64259 C 0.54805 -0.63912 0.5487 -0.63519 0.54935 -0.63172 C 0.54961 -0.63009 0.54974 -0.62801 0.55039 -0.62639 L 0.55234 -0.62084 C 0.55495 -0.60787 0.55143 -0.62408 0.55547 -0.61019 C 0.55586 -0.60903 0.55599 -0.60648 0.55638 -0.60533 C 0.55716 -0.60301 0.55807 -0.60185 0.55859 -0.6 C 0.55898 -0.59792 0.55898 -0.5956 0.55963 -0.59445 C 0.56081 -0.59074 0.56367 -0.5838 0.56367 -0.58287 C 0.56406 -0.58125 0.56419 -0.57894 0.56484 -0.57662 C 0.56575 -0.57107 0.56706 -0.56875 0.56875 -0.56389 C 0.57135 -0.55047 0.56797 -0.56667 0.57187 -0.55371 C 0.57239 -0.55162 0.57239 -0.55 0.57278 -0.54769 C 0.57409 -0.54398 0.57695 -0.53727 0.57695 -0.53681 C 0.57864 -0.52824 0.57708 -0.53449 0.58099 -0.52477 C 0.58255 -0.52107 0.58385 -0.51759 0.58515 -0.51389 C 0.58581 -0.51204 0.5862 -0.50972 0.58724 -0.50857 L 0.59023 -0.50556 C 0.59062 -0.50371 0.59075 -0.50139 0.59127 -0.49977 C 0.59271 -0.49468 0.59427 -0.49306 0.59648 -0.48935 C 0.59687 -0.4875 0.59687 -0.48519 0.59739 -0.4838 C 0.5987 -0.48033 0.60078 -0.47732 0.60156 -0.47315 L 0.6026 -0.46759 C 0.60312 -0.46181 0.60573 -0.45509 0.60052 -0.45301 C 0.59948 -0.45301 0.59857 -0.45463 0.59739 -0.45509 C 0.597 -0.45579 0.59687 -0.45509 0.59648 -0.45509 L 0.59739 -0.45509 " pathEditMode="relative" rAng="0" ptsTypes="AAAAAAAAAAAAAAAAAAAAAAAAAAAAAAAAAAAAAAAAAA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ryijok-v-ig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enderman_telep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39 -0.45509 L 0.59739 -0.45463 C 0.59739 -0.45509 0.6013 -0.47153 0.60299 -0.47523 C 0.60417 -0.47732 0.6056 -0.47917 0.6069 -0.48102 C 0.6095 -0.48403 0.61367 -0.48889 0.61693 -0.49005 C 0.6194 -0.49074 0.62213 -0.49074 0.62461 -0.49097 C 0.64049 -0.48912 0.65234 -0.49028 0.66601 -0.48241 C 0.66771 -0.48125 0.6694 -0.47986 0.67122 -0.47871 C 0.67383 -0.47384 0.67604 -0.47084 0.67812 -0.46435 C 0.67917 -0.46065 0.67969 -0.45648 0.68086 -0.45347 C 0.68229 -0.44977 0.68424 -0.44722 0.68581 -0.44422 C 0.68659 -0.44121 0.68724 -0.4382 0.68802 -0.43519 C 0.69114 -0.42176 0.68958 -0.43287 0.69284 -0.41343 C 0.69466 -0.40278 0.69622 -0.39283 0.69778 -0.38264 C 0.7 -0.36505 0.69844 -0.37199 0.70156 -0.36019 C 0.70195 -0.35556 0.70208 -0.3507 0.7026 -0.34584 C 0.70299 -0.34283 0.7039 -0.33982 0.70469 -0.33681 C 0.71823 -0.2838 0.70612 -0.33148 0.71549 -0.29861 C 0.72461 -0.26667 0.71914 -0.28195 0.72448 -0.26736 C 0.72461 -0.26551 0.72513 -0.26297 0.72539 -0.26019 C 0.72578 -0.25834 0.72617 -0.25648 0.72643 -0.25509 C 0.72825 -0.22639 0.72487 -0.23843 0.7293 -0.2257 C 0.73372 -0.20093 0.7289 -0.22616 0.73333 -0.20741 C 0.73463 -0.20047 0.73346 -0.20209 0.73607 -0.19491 C 0.73659 -0.19352 0.7375 -0.19236 0.73815 -0.19074 L 0.73945 -0.18935 L 0.73945 -0.18843 " pathEditMode="relative" rAng="0" ptsTypes="AAAAAAAAAAAAAAAAAAAAAAAAA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1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ryijok-v-ig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enderman_telep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Minecraft Rus</vt:lpstr>
      <vt:lpstr>Yu Gothic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39</cp:revision>
  <dcterms:created xsi:type="dcterms:W3CDTF">2024-02-21T22:42:00Z</dcterms:created>
  <dcterms:modified xsi:type="dcterms:W3CDTF">2024-07-12T08:37:36Z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