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125" d="100"/>
          <a:sy n="125" d="100"/>
        </p:scale>
        <p:origin x="27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microsoft.com/office/2007/relationships/hdphoto" Target="../media/hdphoto1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" name="Рисунок 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D5E05ED-36AB-57F3-E2E2-2AABC1C1C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0" y="1893197"/>
            <a:ext cx="3664905" cy="366490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94C0A506-EE8F-E05D-B3DB-D8D9AE565484}"/>
              </a:ext>
            </a:extLst>
          </p:cNvPr>
          <p:cNvSpPr/>
          <p:nvPr/>
        </p:nvSpPr>
        <p:spPr>
          <a:xfrm>
            <a:off x="9042400" y="2498072"/>
            <a:ext cx="1412875" cy="247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B9DB51-5417-42B6-A41D-4953ABEAF6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28" y="3391046"/>
            <a:ext cx="2640576" cy="2640576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16316" y="449109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249797" y="363329"/>
            <a:ext cx="1843571" cy="1843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80" y="23082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64298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7390" y="230823"/>
            <a:ext cx="2152999" cy="215299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8A0F981-355C-E53F-04DF-5E03372606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4" y="189636"/>
            <a:ext cx="2215259" cy="221525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F924B572-1EF1-C3F4-B9F1-7D543223C1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59" y="0"/>
            <a:ext cx="2289836" cy="228983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4DEFC-D0B0-2DCF-2000-67B84D68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45" t="24350" r="-28523" b="1396"/>
          <a:stretch/>
        </p:blipFill>
        <p:spPr>
          <a:xfrm>
            <a:off x="6965451" y="2773237"/>
            <a:ext cx="5672138" cy="2721391"/>
          </a:xfrm>
          <a:prstGeom prst="ellipse">
            <a:avLst/>
          </a:prstGeom>
        </p:spPr>
      </p:pic>
      <p:pic>
        <p:nvPicPr>
          <p:cNvPr id="38" name="Рисунок 3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6B41B86D-2655-E7DE-2F98-7FCFC5490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8" t="18200" r="24581" b="68661"/>
          <a:stretch/>
        </p:blipFill>
        <p:spPr>
          <a:xfrm>
            <a:off x="9642036" y="2561836"/>
            <a:ext cx="1053027" cy="481504"/>
          </a:xfrm>
          <a:prstGeom prst="triangle">
            <a:avLst>
              <a:gd name="adj" fmla="val 94599"/>
            </a:avLst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C2AF04-E2FA-12A0-E725-664155F4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17525" r="43703" b="68726"/>
          <a:stretch/>
        </p:blipFill>
        <p:spPr>
          <a:xfrm>
            <a:off x="8793087" y="2529941"/>
            <a:ext cx="1206443" cy="503874"/>
          </a:xfrm>
          <a:prstGeom prst="rtTriangle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23" y="-224326"/>
            <a:ext cx="2887994" cy="28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763 0.203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0039 0.235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28308 0.37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0807 0.2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24557 0.35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0052 0.1900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28307 0.3905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8672 0.1935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967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2024-08-20T22:30:53Z</dcterms:created>
  <dcterms:modified xsi:type="dcterms:W3CDTF">2024-12-03T22:07:03Z</dcterms:modified>
</cp:coreProperties>
</file>