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B771-987E-4279-81DD-3E9CB910D19B}" type="datetimeFigureOut">
              <a:rPr lang="uk-UA" smtClean="0"/>
              <a:t>23.06.2025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9A67E-2CB2-4CCE-B5A0-BD915520D71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230449" cy="6884030"/>
          </a:xfr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54" y="3111567"/>
            <a:ext cx="1932091" cy="19717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0564" y="2968146"/>
            <a:ext cx="2030665" cy="21048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3568" y="2880211"/>
            <a:ext cx="1824104" cy="228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5818" y="2853703"/>
            <a:ext cx="1794826" cy="22440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9192" y="3049142"/>
            <a:ext cx="1911292" cy="199695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8" y="4784348"/>
            <a:ext cx="1937106" cy="19904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7501" y="4460898"/>
            <a:ext cx="2319413" cy="24101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0909" y="4591562"/>
            <a:ext cx="1833527" cy="22924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455" y="4555573"/>
            <a:ext cx="1837981" cy="229803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2" y="4468305"/>
            <a:ext cx="2020228" cy="25259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5987" y="2855501"/>
            <a:ext cx="1946800" cy="2434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4479" y="2825320"/>
            <a:ext cx="1932091" cy="2415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506" y="2863281"/>
            <a:ext cx="1797646" cy="2247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6450" y="2825358"/>
            <a:ext cx="1797646" cy="224760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3" y="4413410"/>
            <a:ext cx="2015856" cy="2520436"/>
          </a:xfrm>
          <a:prstGeom prst="rect">
            <a:avLst/>
          </a:prstGeom>
        </p:spPr>
      </p:pic>
      <p:sp>
        <p:nvSpPr>
          <p:cNvPr id="15" name="Прямокутник: округлені кути 14"/>
          <p:cNvSpPr/>
          <p:nvPr/>
        </p:nvSpPr>
        <p:spPr>
          <a:xfrm>
            <a:off x="4532541" y="919876"/>
            <a:ext cx="2952052" cy="14548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5115401" y="1065293"/>
            <a:ext cx="196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0468" y="1060004"/>
            <a:ext cx="1796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5889" y="1070582"/>
            <a:ext cx="18950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0463" y="1070526"/>
            <a:ext cx="1853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5884" y="1057511"/>
            <a:ext cx="181386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092565" y="3429000"/>
            <a:ext cx="3099435" cy="3099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93 L 0.00013 0.00116 C -0.00039 -0.00648 -0.00026 -0.00301 -0.00026 -0.0097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694 L -0.00052 -0.00694 C -0.00065 -0.00995 -0.00091 -0.01273 -0.00091 -0.01574 C -0.00091 -0.01806 -0.00078 -0.0206 -0.00052 -0.02292 C 3.125E-6 -0.02847 0.00013 -0.0213 0.00039 -0.02917 C 0.00052 -0.03194 0.00039 -0.03495 0.00039 -0.03773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3021 0 C 0.04375 0 0.06067 0.02801 0.06067 0.05093 L 0.06067 0.1025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5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04024 4.44444E-6 C -0.05821 4.44444E-6 -0.07995 0.01689 -0.07995 0.02708 L -0.07995 0.0493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24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L -0.00013 -0.00046 C -0.00013 -0.00347 -0.00013 -0.00625 6.25E-7 -0.00903 C 6.25E-7 -0.00926 0.00026 -0.00996 0.00026 -0.00996 " pathEditMode="relative" ptsTypes="AA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366 L 0.00052 -0.01366 C 0.00026 -0.02037 0.00013 -0.02685 0.00013 -0.03334 " pathEditMode="relative" ptsTypes="A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2682 1.85185E-6 C -0.03854 1.85185E-6 -0.05313 0.0287 -0.05313 0.05278 L -0.05313 0.10648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5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169 L 0.11224 -0.0169 C 0.16315 -0.0169 0.22591 -0.01088 0.22591 -0.00602 L 0.22591 0.00533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L -0.00013 0.00046 C -0.00039 -0.00694 -0.00026 -0.00301 -0.00026 -0.01204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856 L 4.16667E-6 -0.00856 C 0.00052 -0.02106 0.00026 -0.01435 0.00026 -0.02824 " pathEditMode="relative" ptsTypes="A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2813 -1.11111E-6 C -0.04076 -1.11111E-6 -0.05625 0.03264 -0.05625 0.06019 L -0.05625 0.12107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6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00182 -1.48148E-6 C 0.00273 -1.48148E-6 0.0039 0.00185 0.0039 0.00324 L 0.0039 0.00671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2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00013 -0.00046 C -0.00026 -0.00162 -0.00066 -0.00254 -0.00079 -0.0037 C -0.00092 -0.00439 -0.00066 -0.00509 -0.00066 -0.00555 C -0.00066 -0.00625 -0.00079 -0.00694 -0.00079 -0.00763 C -0.00079 -0.00902 -0.00066 -0.01041 -0.00066 -0.0118 " pathEditMode="relative" ptsTypes="AAAA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0902 L -0.00131 -0.00902 L -0.00131 -0.03032 " pathEditMode="relative" ptsTypes="A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03998 -4.07407E-6 C -0.05769 -4.07407E-6 -0.07982 0.03149 -0.07982 0.05764 L -0.07982 0.11598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39 L 0.06393 -0.00139 C 0.09219 -0.00139 0.12669 0.00856 0.12669 0.01828 L 0.12669 0.03842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199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38 L -0.00039 -0.00138 C -0.00039 -0.00254 -0.00013 -0.0037 -0.00013 -0.00486 C -8.33333E-7 -0.00601 -0.00026 -0.00694 -0.00026 -0.00787 C -0.00026 -0.00925 -0.00026 -0.01064 -0.00026 -0.01203 " pathEditMode="relative" ptsTypes="AAAAA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717 L -0.00013 -0.00717 C -0.00091 -0.01921 -0.00065 -0.0125 -0.00065 -0.02708 " pathEditMode="relative" ptsTypes="AAA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00247 -4.81481E-6 C 0.00339 -4.81481E-6 0.00495 0.0713 0.00495 0.13102 L 0.00495 0.26436 " pathEditMode="relative" rAng="0" ptsTypes="AAAA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574 L -0.04649 -0.01574 C -0.06445 -0.01574 -0.0862 -0.02107 -0.0862 -0.02431 L -0.0862 -0.03287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8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0" grpId="0"/>
      <p:bldP spid="10" grpId="1"/>
      <p:bldP spid="9" grpId="0"/>
      <p:bldP spid="9" grpId="1"/>
      <p:bldP spid="4" grpId="0"/>
      <p:bldP spid="4" grpId="1"/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862725-0747-43FD-BC86-459C9DFD8B18}"/>
</file>

<file path=customXml/itemProps2.xml><?xml version="1.0" encoding="utf-8"?>
<ds:datastoreItem xmlns:ds="http://schemas.openxmlformats.org/officeDocument/2006/customXml" ds:itemID="{0C925ED8-0E7A-4932-9F26-2DED50B38193}"/>
</file>

<file path=customXml/itemProps3.xml><?xml version="1.0" encoding="utf-8"?>
<ds:datastoreItem xmlns:ds="http://schemas.openxmlformats.org/officeDocument/2006/customXml" ds:itemID="{AA056B33-9CBC-4000-9F84-27B0B3A889DC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19</cp:revision>
  <dcterms:created xsi:type="dcterms:W3CDTF">2024-03-12T15:03:00Z</dcterms:created>
  <dcterms:modified xsi:type="dcterms:W3CDTF">2025-06-23T11:20:28Z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D567FD54FA0B4595A2C8DD0FC26597E7_12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