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E8794-A9C6-4F11-A0CF-ABEE9695A8FB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406FB-4BF5-482E-B9EE-531CFF3E20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942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406FB-4BF5-482E-B9EE-531CFF3E20A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161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CDD9C-E689-30DA-D067-1FDC0BD3D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517557-27A3-9A11-8D21-16B8E2B23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E0F93-9719-B8F2-0CA8-75B4B0EF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C1792-D3A4-A4F4-65EE-8A8DB40B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0FA55-1CD5-55E6-A3A9-2CA131E0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0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561D3-D929-BE58-0AE9-FD67124C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3B2C68-0ECD-BBD4-628D-FF278F427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98269-7279-358B-FF88-CC3B4220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A59C19-549B-D855-41FC-18714525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28310-F1D5-F8FF-83F3-0CF2FFD2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903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6F62F3-B77A-63A2-DE2E-D6C9FDF6B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14293A-999F-E4F1-B78A-688397B59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B3B59-D869-09B1-31D7-989B3083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47DCF-3F33-08BA-9E1F-1BF5D38D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0EC5FD-06B5-B7B5-B6A6-F9CA78C8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578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FD786-F47B-E915-EDE4-CE4753A8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B7729-395B-D0D5-58A9-F3287483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2A4D0-8565-FEC9-57D0-73BE9F5D2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0CC226-6055-F628-B975-1638F6B9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3243A-09F1-16CB-6EE4-1568A717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2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64F07-B94F-C48B-F5DD-4EE31843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D32622-C331-A7A6-E5EC-1E156987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390864-832A-BA8E-CC49-72B7F1C3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8966E-C37D-29FA-EDBB-A9B9BC93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C4623-A910-EDD7-6F75-4A846D84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220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30F82-2FD4-A347-1AD5-F10DD5B6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DA48E6-6AF1-88FC-4594-96F6C03C9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3A178D-45BD-3850-333F-6F6A0BA7B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3385F2-C118-D764-A683-F3C52E01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55AE4C-39BF-72B0-1308-FD9CDCB1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ED5A1E-41E8-62DB-29E7-4F6B30A6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218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E2B28-12AA-77AB-A4BD-03E2A6DF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297F47-A59A-E002-14D8-41BDA2A8F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160642-C06B-01E2-524F-D9AF44715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08DA1C-B632-FCF7-8A1F-45E2B726C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6C883-C2D1-0D31-B906-CA52B6173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5E49A7-94FB-AE6B-E5EC-D0442D41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E022D2-508F-57BA-0E59-3841DF27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2EE374-DFFC-A62E-C48B-8D7903E7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08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0E27C-7E50-1A16-C799-E5FC43D2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AF2D1A-1F37-FE15-3FC8-F3A20A69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ECF46C-87EB-F895-9AB6-B8AA362D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F35C54-7FC4-8E8D-3FA8-4219BBA8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120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A02530-65ED-9146-FCCF-25424004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476321-FBA4-EABD-809C-F6EB618C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EA3D27-2BB7-B5F6-3FF7-11020313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264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47069-3F41-ACA2-7D51-32FC90C5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0DE276-51DD-8558-CADF-9C1E54117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22AC75-6397-329B-A663-4FF923214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0B0226-3F5D-1E33-527E-8C6EB446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ACF61B-7209-3013-8AD4-AF363622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FBD7B5-BF40-2C53-E86A-5720FECE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163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7FDA2-A2E3-CF45-B322-F37C8817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4C3A93-4810-C16C-C8AF-A5906481D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0A7A03-8E7F-AC84-C48B-77A0A5A61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A07BC0-4918-B5CD-4793-79B54C558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50A50D-FF1B-FDB6-997E-65E570A2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8756B9-FA8D-38FD-A2DF-F213A523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00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B2369-3D9D-5613-D33C-947B5CA8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A1576-11C1-4B89-EA55-CD9A28D2A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6406EF-1B2E-9062-E021-6A44E140F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30ED5-35FD-1017-B45C-4357E4FD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7C9B8-A93A-4B52-2B47-453DCB5A7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025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slide" Target="slide1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FD1EF8-D5F4-E0B9-5CF8-F43B3FD74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25">
            <a:hlinkClick r:id="rId5" action="ppaction://hlinksldjump"/>
            <a:extLst>
              <a:ext uri="{FF2B5EF4-FFF2-40B4-BE49-F238E27FC236}">
                <a16:creationId xmlns:a16="http://schemas.microsoft.com/office/drawing/2014/main" id="{6B448C2A-41CE-A50B-9B24-4E225BAF194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65" y="305487"/>
            <a:ext cx="2447494" cy="24474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D90B57-5A46-12CE-5EF9-109694A707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215" y="3888798"/>
            <a:ext cx="2877781" cy="2877781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515464B-0F5C-4E2F-8643-68FF0E92F5A2}"/>
              </a:ext>
            </a:extLst>
          </p:cNvPr>
          <p:cNvGrpSpPr/>
          <p:nvPr/>
        </p:nvGrpSpPr>
        <p:grpSpPr>
          <a:xfrm>
            <a:off x="8300484" y="3271092"/>
            <a:ext cx="1235413" cy="1235413"/>
            <a:chOff x="8300484" y="3271092"/>
            <a:chExt cx="1235413" cy="1235413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2E50CAF-F896-629E-8C68-5218812C0CFD}"/>
                </a:ext>
              </a:extLst>
            </p:cNvPr>
            <p:cNvSpPr/>
            <p:nvPr/>
          </p:nvSpPr>
          <p:spPr>
            <a:xfrm>
              <a:off x="8300484" y="327109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73F09F3-C999-B8CD-B30E-328EC8DB9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77133" y="3371838"/>
              <a:ext cx="1052227" cy="105222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92DD336-E128-DAA5-4141-8DE68F380B94}"/>
              </a:ext>
            </a:extLst>
          </p:cNvPr>
          <p:cNvGrpSpPr/>
          <p:nvPr/>
        </p:nvGrpSpPr>
        <p:grpSpPr>
          <a:xfrm>
            <a:off x="7749210" y="2044833"/>
            <a:ext cx="1235413" cy="1235413"/>
            <a:chOff x="7749210" y="2044833"/>
            <a:chExt cx="1235413" cy="1235413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CD2CC79-7EDC-C1C7-9814-52CF92402F78}"/>
                </a:ext>
              </a:extLst>
            </p:cNvPr>
            <p:cNvSpPr/>
            <p:nvPr/>
          </p:nvSpPr>
          <p:spPr>
            <a:xfrm>
              <a:off x="7749210" y="204483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B590A510-4E05-BFA9-9251-E92CACDD0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08398" y="2188978"/>
              <a:ext cx="910853" cy="910853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514E6CC-BC02-6954-256E-348A8FF12489}"/>
              </a:ext>
            </a:extLst>
          </p:cNvPr>
          <p:cNvGrpSpPr/>
          <p:nvPr/>
        </p:nvGrpSpPr>
        <p:grpSpPr>
          <a:xfrm>
            <a:off x="7480996" y="729573"/>
            <a:ext cx="1235413" cy="1235413"/>
            <a:chOff x="7480996" y="729573"/>
            <a:chExt cx="1235413" cy="1235413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51869AB9-FFEF-04C7-AC78-3A98645A714D}"/>
                </a:ext>
              </a:extLst>
            </p:cNvPr>
            <p:cNvSpPr/>
            <p:nvPr/>
          </p:nvSpPr>
          <p:spPr>
            <a:xfrm>
              <a:off x="7480996" y="72957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E53E712-C700-D036-C15D-4CBB396F3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87063" y="818574"/>
              <a:ext cx="1054998" cy="105499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0F695A7-9C8A-ACEE-91A0-1AF9F10C7CC1}"/>
              </a:ext>
            </a:extLst>
          </p:cNvPr>
          <p:cNvGrpSpPr/>
          <p:nvPr/>
        </p:nvGrpSpPr>
        <p:grpSpPr>
          <a:xfrm>
            <a:off x="6191252" y="512701"/>
            <a:ext cx="1235413" cy="1290616"/>
            <a:chOff x="6191252" y="512701"/>
            <a:chExt cx="1235413" cy="1290616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8A5136A-1C6C-8038-B8EE-5CD5D380B87B}"/>
                </a:ext>
              </a:extLst>
            </p:cNvPr>
            <p:cNvSpPr/>
            <p:nvPr/>
          </p:nvSpPr>
          <p:spPr>
            <a:xfrm>
              <a:off x="6191252" y="56790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0FF3D50A-676F-4AEC-43A0-435E7C083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2519" y="512701"/>
              <a:ext cx="1192878" cy="1192878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4FD84CF4-B24C-1552-F9CD-B6AF686CBD7A}"/>
              </a:ext>
            </a:extLst>
          </p:cNvPr>
          <p:cNvGrpSpPr/>
          <p:nvPr/>
        </p:nvGrpSpPr>
        <p:grpSpPr>
          <a:xfrm>
            <a:off x="4261081" y="4371437"/>
            <a:ext cx="1235413" cy="1249543"/>
            <a:chOff x="4261081" y="4371437"/>
            <a:chExt cx="1235413" cy="124954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DD1DD54B-E6E8-A880-A393-083A5F983673}"/>
                </a:ext>
              </a:extLst>
            </p:cNvPr>
            <p:cNvSpPr/>
            <p:nvPr/>
          </p:nvSpPr>
          <p:spPr>
            <a:xfrm>
              <a:off x="4261081" y="4385567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324C81F0-72C7-3F04-C973-ED10FF158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26656" y="4371437"/>
              <a:ext cx="1093189" cy="1093189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1E66122B-1552-0698-1DDA-81FA8764B6D3}"/>
              </a:ext>
            </a:extLst>
          </p:cNvPr>
          <p:cNvGrpSpPr/>
          <p:nvPr/>
        </p:nvGrpSpPr>
        <p:grpSpPr>
          <a:xfrm>
            <a:off x="4873251" y="2890217"/>
            <a:ext cx="1235413" cy="1235413"/>
            <a:chOff x="4873251" y="2890217"/>
            <a:chExt cx="1235413" cy="1235413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7B1B4A26-70BD-5D6B-2AF9-7CF4E25FB1E1}"/>
                </a:ext>
              </a:extLst>
            </p:cNvPr>
            <p:cNvSpPr/>
            <p:nvPr/>
          </p:nvSpPr>
          <p:spPr>
            <a:xfrm>
              <a:off x="4873251" y="2890217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D1494DB-86CD-E1BF-51BA-6C3F74C42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0578" y="2946348"/>
              <a:ext cx="1153913" cy="1153913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89B4BD55-6637-708A-0CDC-AD61952C19DA}"/>
              </a:ext>
            </a:extLst>
          </p:cNvPr>
          <p:cNvGrpSpPr/>
          <p:nvPr/>
        </p:nvGrpSpPr>
        <p:grpSpPr>
          <a:xfrm>
            <a:off x="5240819" y="1565306"/>
            <a:ext cx="1235413" cy="1235413"/>
            <a:chOff x="5240819" y="1565306"/>
            <a:chExt cx="1235413" cy="1235413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EA7229D-B054-AE96-6A81-EEABA18264E0}"/>
                </a:ext>
              </a:extLst>
            </p:cNvPr>
            <p:cNvSpPr/>
            <p:nvPr/>
          </p:nvSpPr>
          <p:spPr>
            <a:xfrm>
              <a:off x="5240819" y="1565306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4BCA384A-2EA4-842F-0CD6-645EFA97D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3003" y="1694438"/>
              <a:ext cx="1010076" cy="1010076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31D4F4E8-010E-2270-A59D-F0751C8A1C3D}"/>
              </a:ext>
            </a:extLst>
          </p:cNvPr>
          <p:cNvGrpSpPr/>
          <p:nvPr/>
        </p:nvGrpSpPr>
        <p:grpSpPr>
          <a:xfrm>
            <a:off x="3025668" y="5027872"/>
            <a:ext cx="1235413" cy="1235413"/>
            <a:chOff x="3025668" y="5027872"/>
            <a:chExt cx="1235413" cy="1235413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C28A3D88-9B9D-7DFF-668B-A96CE88C4995}"/>
                </a:ext>
              </a:extLst>
            </p:cNvPr>
            <p:cNvSpPr/>
            <p:nvPr/>
          </p:nvSpPr>
          <p:spPr>
            <a:xfrm>
              <a:off x="3025668" y="502787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215FFB8-E6D2-F00F-614D-466352BE6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66417" y="5068621"/>
              <a:ext cx="1153913" cy="115391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5199926-B063-2869-7BDC-04664AEF322B}"/>
              </a:ext>
            </a:extLst>
          </p:cNvPr>
          <p:cNvGrpSpPr/>
          <p:nvPr/>
        </p:nvGrpSpPr>
        <p:grpSpPr>
          <a:xfrm>
            <a:off x="1685492" y="4893013"/>
            <a:ext cx="1235413" cy="1235413"/>
            <a:chOff x="1685492" y="4893013"/>
            <a:chExt cx="1235413" cy="1235413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1809D8A-699B-EB8C-DC97-8361A1EFEAC3}"/>
                </a:ext>
              </a:extLst>
            </p:cNvPr>
            <p:cNvSpPr/>
            <p:nvPr/>
          </p:nvSpPr>
          <p:spPr>
            <a:xfrm>
              <a:off x="1685492" y="489301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2739CE27-E1F4-3F8C-C3C3-8110966B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07973" y="5012710"/>
              <a:ext cx="996017" cy="996017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30F456-3481-6927-59DE-4BE2163EE627}"/>
              </a:ext>
            </a:extLst>
          </p:cNvPr>
          <p:cNvGrpSpPr/>
          <p:nvPr/>
        </p:nvGrpSpPr>
        <p:grpSpPr>
          <a:xfrm>
            <a:off x="2108128" y="3507924"/>
            <a:ext cx="1235413" cy="1235413"/>
            <a:chOff x="2108128" y="3507924"/>
            <a:chExt cx="1235413" cy="1235413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E30BAF26-40E1-4DDD-EC11-694542C66326}"/>
                </a:ext>
              </a:extLst>
            </p:cNvPr>
            <p:cNvSpPr/>
            <p:nvPr/>
          </p:nvSpPr>
          <p:spPr>
            <a:xfrm>
              <a:off x="2108128" y="350792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C9D19B3-E8D1-F861-2943-8E48773A7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81084" y="3546267"/>
              <a:ext cx="1056333" cy="1075119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62A1421-E051-9B72-F118-81F139A62B56}"/>
              </a:ext>
            </a:extLst>
          </p:cNvPr>
          <p:cNvGrpSpPr/>
          <p:nvPr/>
        </p:nvGrpSpPr>
        <p:grpSpPr>
          <a:xfrm>
            <a:off x="2803990" y="2328642"/>
            <a:ext cx="1235413" cy="1235413"/>
            <a:chOff x="2803990" y="2328642"/>
            <a:chExt cx="1235413" cy="1235413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CA1FE05F-1044-9799-F6CF-91533D066F09}"/>
                </a:ext>
              </a:extLst>
            </p:cNvPr>
            <p:cNvSpPr/>
            <p:nvPr/>
          </p:nvSpPr>
          <p:spPr>
            <a:xfrm>
              <a:off x="2803990" y="232864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D4F7EF7-2B9D-D410-41B3-4725A4AEC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27" r="-6210"/>
            <a:stretch/>
          </p:blipFill>
          <p:spPr>
            <a:xfrm>
              <a:off x="2982102" y="2441941"/>
              <a:ext cx="978309" cy="1052123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E5A6960-B17D-C45C-657D-A56B88D4085C}"/>
              </a:ext>
            </a:extLst>
          </p:cNvPr>
          <p:cNvGrpSpPr/>
          <p:nvPr/>
        </p:nvGrpSpPr>
        <p:grpSpPr>
          <a:xfrm>
            <a:off x="2422062" y="981360"/>
            <a:ext cx="1235413" cy="1235414"/>
            <a:chOff x="2422062" y="981360"/>
            <a:chExt cx="1235413" cy="1235414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ABCD4113-1689-756A-9013-33F57C67FA07}"/>
                </a:ext>
              </a:extLst>
            </p:cNvPr>
            <p:cNvSpPr/>
            <p:nvPr/>
          </p:nvSpPr>
          <p:spPr>
            <a:xfrm>
              <a:off x="2422062" y="981361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882E4A43-D705-5D8C-D86F-CEA7BD5A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5" r="12905"/>
            <a:stretch/>
          </p:blipFill>
          <p:spPr>
            <a:xfrm>
              <a:off x="2587239" y="981360"/>
              <a:ext cx="916564" cy="1235413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C2CFD31-CE50-A589-F5C1-5DC7654478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82" y="528575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366C545-C155-4B7B-A024-2532A79E953E}"/>
</file>

<file path=customXml/itemProps2.xml><?xml version="1.0" encoding="utf-8"?>
<ds:datastoreItem xmlns:ds="http://schemas.openxmlformats.org/officeDocument/2006/customXml" ds:itemID="{389292BD-5229-40B3-BF0F-568E4FDBC6E6}"/>
</file>

<file path=customXml/itemProps3.xml><?xml version="1.0" encoding="utf-8"?>
<ds:datastoreItem xmlns:ds="http://schemas.openxmlformats.org/officeDocument/2006/customXml" ds:itemID="{69006552-424C-4219-A495-73E827CD9EF2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2025-01-23T10:53:29Z</dcterms:created>
  <dcterms:modified xsi:type="dcterms:W3CDTF">2025-03-02T21:38:01Z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