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5534"/>
            <a:ext cx="12418877" cy="708293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8" y="3642100"/>
            <a:ext cx="2978186" cy="29781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27E1C3-3A7B-41B3-915D-5CD06F932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4" y="2736376"/>
            <a:ext cx="2130010" cy="2130010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B6A539-BA4D-41DF-A84F-AD032C58F7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34" b="18067"/>
          <a:stretch/>
        </p:blipFill>
        <p:spPr>
          <a:xfrm>
            <a:off x="3498384" y="3085150"/>
            <a:ext cx="2506224" cy="22598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9D3CF6-A222-4D47-81F9-8A9378DB8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0050" y="4394159"/>
            <a:ext cx="2328228" cy="23282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780C67-7EC8-4F58-B162-164682E788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507" t="6131" r="7967" b="3050"/>
          <a:stretch/>
        </p:blipFill>
        <p:spPr>
          <a:xfrm>
            <a:off x="2215020" y="748177"/>
            <a:ext cx="1994949" cy="2336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6236D3-C7F2-4C85-A7DC-0AEF1586145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257" r="20081" b="11676"/>
          <a:stretch/>
        </p:blipFill>
        <p:spPr>
          <a:xfrm>
            <a:off x="4751496" y="288586"/>
            <a:ext cx="2439769" cy="23188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77D4B8-4945-4CC4-8BC1-921547CE48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68" y="4658888"/>
            <a:ext cx="2042517" cy="204251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C20435-A213-4A86-9A83-9D20722FD4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31" y="267803"/>
            <a:ext cx="2360387" cy="236038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FEE741-5127-4093-AC93-E42010EE8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7" y="710329"/>
            <a:ext cx="2336973" cy="2336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1249EF-8187-4662-9685-95765F9A0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21" y="288586"/>
            <a:ext cx="2694768" cy="26947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103206-AE87-40E0-9B0B-2603CD08CD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46" y="145863"/>
            <a:ext cx="2384741" cy="23847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4DDE83-51D6-4CB5-81FC-8DDF983DDE2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99" y="4421514"/>
            <a:ext cx="2328228" cy="23282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482EBA-3354-4CC5-82F7-CA330B76EC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02" y="2755935"/>
            <a:ext cx="2090891" cy="20908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1BFD0D-AE6A-4A59-A2D2-8E9FB5E7E91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342" y="4121624"/>
            <a:ext cx="2498662" cy="2498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25" y="3380715"/>
            <a:ext cx="2430948" cy="243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26</cp:revision>
  <dcterms:created xsi:type="dcterms:W3CDTF">2024-08-08T14:23:55Z</dcterms:created>
  <dcterms:modified xsi:type="dcterms:W3CDTF">2024-08-16T19:34:41Z</dcterms:modified>
</cp:coreProperties>
</file>