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235" y="2909570"/>
            <a:ext cx="3352165" cy="3352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39B8C5-0607-4A1A-BD0D-710C70C68E07}"/>
</file>

<file path=customXml/itemProps2.xml><?xml version="1.0" encoding="utf-8"?>
<ds:datastoreItem xmlns:ds="http://schemas.openxmlformats.org/officeDocument/2006/customXml" ds:itemID="{CF35DAFE-E34E-4138-B75F-A2AC19946397}"/>
</file>

<file path=customXml/itemProps3.xml><?xml version="1.0" encoding="utf-8"?>
<ds:datastoreItem xmlns:ds="http://schemas.openxmlformats.org/officeDocument/2006/customXml" ds:itemID="{82844E11-60D8-408D-8E6F-B4411CC2CA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