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65" d="100"/>
          <a:sy n="65" d="100"/>
        </p:scale>
        <p:origin x="700" y="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36B1B-5EC9-1C41-ABC2-CE6E1B3791CB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6DF0-FF87-6844-81E5-E09C2722851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35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B6DF0-FF87-6844-81E5-E09C2722851A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344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48D69-3B0D-4E66-A7A2-7031946C1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DC5E82-ADCD-2DBF-C3ED-C847AD8D1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537C5-99DE-4FF0-473D-15192390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A18A2-6153-102B-3CDE-E19DED50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61EED-DEAF-EECA-304D-2B2539E0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89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617AC-CF5B-1BE6-01F2-D4237EB6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D99518-D9DE-8E63-D0B1-4E417ACA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2194A-6408-7ACE-F933-47BEDF53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D2D3A-F099-1F19-0EE1-EAF66FB6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92134-B012-AB16-7997-025BC657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834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CC4B41-9F0A-AEA9-D240-FF5447CB9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AF68ED-8555-27EF-88CD-9F705209C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5843E-B574-CAF3-5621-5F5924D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8AE14-B7CA-805E-59AE-3D421D58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3BA56-2E6C-8B32-C7D3-EC4D68D0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70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19662-975B-FF75-C002-896200FA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3C0CF-49D0-1432-66E7-EBF45EE1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629C7-771D-CBCC-8AF7-785EF57C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FE6D5-227C-C024-BEB0-BB3B7D29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03BC6-604C-F925-F559-A9A42676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57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304D-9B85-D461-A416-0EE052A8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93172-7F16-FD5F-9361-5F585BF3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ACBBD-0820-9197-B677-9BE73F2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49218-6C37-6462-803A-7A270AE1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F392E-370A-E998-B63D-ED86D940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8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1237E-BA90-0D39-E5CC-A8818251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B751A-B760-A46E-AA90-CC41668BD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08C9C0-D3C1-DBDE-B9E3-E5EC66F9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08E448-F867-75A5-78A9-F681A0C5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18091F-3B06-E3F8-8134-D333AD30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43BBB7-9EA8-1B09-A0A4-9F30971A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06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6C5D-47A8-F098-CE3A-BD75E4DA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1B931B-7ABB-0F3C-D318-9D885129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4E2B3A-98F6-F315-F516-154D688D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030463-D748-5399-F40B-56C7A76AF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4797EC-FEF9-34E9-038C-5ED01E792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9CF0E6-64A1-B5C9-FD2F-8BCBF8CE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A026F0-B27B-D1FE-4409-DB575FF3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72EA27-D48C-CAB7-1422-EE281DFD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69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7364C-D44E-CF88-D588-B50F1738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D3D52-AB96-89E1-89CD-AD4EBDA2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617407-C78F-559A-8DC9-C5D4A5D0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A3B63-DAE8-8210-D8F3-ADA9033F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18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0A01A-3EDA-6602-3032-1D33BF88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A01BDC-9328-B2E5-C139-F92AB2B0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5CDAB4-981B-7CBA-42CD-A3B7D16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487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86611-A2E7-A66E-51DA-44C66DE5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5EF9C-A8FE-F905-B583-4627931A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CF4EA-4484-AAE6-18BF-6123CA3F3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E0F7A5-65FE-5EFE-D43F-720A80FC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48C327-F9CC-4BE6-809B-42F8E737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479DB-0889-31D3-0041-E0DF7DDE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005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2DCC4-A45A-4433-FB62-99BBDC25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D8FE9-9E90-D94B-D926-15D9E3C14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0F7B38-7010-5807-61B4-587AB8F09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9EDA1-F903-1211-EFBF-1406962D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7DD78-C0E5-621D-FC76-26B17EE9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2647A-1F5C-34CD-DA9D-1E71E2D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7126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582B9-DF85-01E6-4C13-62F76B20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DFDE1-FE1A-D97C-9C9A-E358FE85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26C51-5EAC-36F0-62F8-CFFD7C035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559F15-6DFD-124D-864E-0C3936E69DD7}" type="datetimeFigureOut">
              <a:rPr lang="ru-KZ" smtClean="0"/>
              <a:t>07/17/2024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4DB15-1C2B-0D83-C1CD-B86847CCD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D32D3-29A7-47D7-DF01-A55483D9E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0A24B-1320-F649-9868-A56AB8FE37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28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атр, Пурпурный цвет, Центр исполнительских искусств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A8758EEE-6E58-1B32-03F7-B86446B695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17366" cy="7222219"/>
          </a:xfrm>
          <a:prstGeom prst="rect">
            <a:avLst/>
          </a:prstGeom>
        </p:spPr>
      </p:pic>
      <p:sp>
        <p:nvSpPr>
          <p:cNvPr id="15" name="Облако 14">
            <a:extLst>
              <a:ext uri="{FF2B5EF4-FFF2-40B4-BE49-F238E27FC236}">
                <a16:creationId xmlns:a16="http://schemas.microsoft.com/office/drawing/2014/main" id="{C2322AC1-E6C6-AC12-C7A6-2D0879B9912C}"/>
              </a:ext>
            </a:extLst>
          </p:cNvPr>
          <p:cNvSpPr/>
          <p:nvPr/>
        </p:nvSpPr>
        <p:spPr>
          <a:xfrm>
            <a:off x="798789" y="1231413"/>
            <a:ext cx="3074276" cy="19787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3" name="Рисунок 32" descr="Изображение выглядит как акула, Плавник, мягкоперая рыба, рыба&#10;&#10;Автоматически созданное описание">
            <a:extLst>
              <a:ext uri="{FF2B5EF4-FFF2-40B4-BE49-F238E27FC236}">
                <a16:creationId xmlns:a16="http://schemas.microsoft.com/office/drawing/2014/main" id="{7651BF92-220B-F949-69DB-0790ED3044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78" y="1112922"/>
            <a:ext cx="2058276" cy="205827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иллюстрация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2EC1D3E-F7B5-1F7E-D47B-15F3B2B63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0" y="2514789"/>
            <a:ext cx="3610304" cy="3610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78ED5-9195-3F32-0384-67BFC1F80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97214" y="2514789"/>
            <a:ext cx="3846786" cy="3705087"/>
          </a:xfrm>
          <a:prstGeom prst="rect">
            <a:avLst/>
          </a:prstGeom>
        </p:spPr>
      </p:pic>
      <p:sp>
        <p:nvSpPr>
          <p:cNvPr id="17" name="Облако 16">
            <a:extLst>
              <a:ext uri="{FF2B5EF4-FFF2-40B4-BE49-F238E27FC236}">
                <a16:creationId xmlns:a16="http://schemas.microsoft.com/office/drawing/2014/main" id="{06D82A98-4A45-8F5F-0FA7-DD18A53C4F4B}"/>
              </a:ext>
            </a:extLst>
          </p:cNvPr>
          <p:cNvSpPr/>
          <p:nvPr/>
        </p:nvSpPr>
        <p:spPr>
          <a:xfrm>
            <a:off x="8008882" y="977461"/>
            <a:ext cx="3074275" cy="197876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72D8790-476B-2CB4-25AE-F9EFE76BA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227" y="1327010"/>
            <a:ext cx="1778570" cy="177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3389C1-DE43-6146-E33D-710F412C4D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173" y="998575"/>
            <a:ext cx="1813034" cy="18130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DD8545-9427-D1C1-3166-A2E2A3F0D1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2924" y="1106763"/>
            <a:ext cx="1889236" cy="192176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2FCC6FA-DBD9-AA62-5FB5-53F90118AA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0203" y="1307522"/>
            <a:ext cx="1778570" cy="177857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CBF10CB-E2DD-4440-D332-22032B3AE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6579" y="1078760"/>
            <a:ext cx="1805155" cy="180515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5AD42EF-FF58-5790-1387-DFAE8BCA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6653" y="1405367"/>
            <a:ext cx="1538191" cy="15191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CC69E7CB-114A-D79B-1DBF-FFF7654A68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0986" y="1128923"/>
            <a:ext cx="1660381" cy="1660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5B4E980-137C-96CB-07B0-EE4E54A65C9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026857" y="1043163"/>
            <a:ext cx="1825047" cy="157995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8E87A3C9-188E-A126-9938-037AA349F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2185" y="1341389"/>
            <a:ext cx="1441292" cy="1475671"/>
          </a:xfrm>
          <a:prstGeom prst="rect">
            <a:avLst/>
          </a:prstGeom>
        </p:spPr>
      </p:pic>
      <p:pic>
        <p:nvPicPr>
          <p:cNvPr id="6" name="Рисунок 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5988749-740C-68BF-2FDE-28028AC7D9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02109" y="1186062"/>
            <a:ext cx="1168400" cy="1428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98EBB2-05C7-9034-78C5-4DB7F2472F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6604" y="1182725"/>
            <a:ext cx="1568232" cy="15682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33C464-E450-4F9F-0918-7E5FBA7C7D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8289" y="1243193"/>
            <a:ext cx="1498507" cy="14985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чела, беспозвоночный, насекомо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137CDE0-2588-F6AF-84A8-7103559D0C2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3849" y="1627388"/>
            <a:ext cx="1339632" cy="13396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Красочность, крас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01AEA0C-FB3F-6BB0-883F-0E8880C9F00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23712" y="1540402"/>
            <a:ext cx="1473200" cy="1473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6EF440-3A12-179B-5192-307A9AE16E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2811" y="1457239"/>
            <a:ext cx="1434564" cy="1434564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пельсин, тыква, хэллоуи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78292EC-2626-F12C-D047-19531D5F563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1147" y="1057413"/>
            <a:ext cx="1803400" cy="1803400"/>
          </a:xfrm>
          <a:prstGeom prst="rect">
            <a:avLst/>
          </a:prstGeom>
        </p:spPr>
      </p:pic>
      <p:pic>
        <p:nvPicPr>
          <p:cNvPr id="26" name="Google Shape;84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1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F171A6-6355-41FB-9332-3E2A4E9C225C}"/>
</file>

<file path=customXml/itemProps2.xml><?xml version="1.0" encoding="utf-8"?>
<ds:datastoreItem xmlns:ds="http://schemas.openxmlformats.org/officeDocument/2006/customXml" ds:itemID="{F29D3559-A9CC-4C0D-B7E4-7B7EF0363690}"/>
</file>

<file path=customXml/itemProps3.xml><?xml version="1.0" encoding="utf-8"?>
<ds:datastoreItem xmlns:ds="http://schemas.openxmlformats.org/officeDocument/2006/customXml" ds:itemID="{55FF4949-90EE-42F3-BBB8-D99E87BE1C6F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8</cp:revision>
  <dcterms:created xsi:type="dcterms:W3CDTF">2024-04-26T18:19:09Z</dcterms:created>
  <dcterms:modified xsi:type="dcterms:W3CDTF">2024-07-17T18:28:33Z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