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50" d="100"/>
          <a:sy n="50" d="100"/>
        </p:scale>
        <p:origin x="2238" y="118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22.08.2024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g"/><Relationship Id="rId26" Type="http://schemas.openxmlformats.org/officeDocument/2006/relationships/image" Target="../media/image24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jp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расочность, Сирень, шаблон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E2147-50D0-5FC8-9FB7-13885704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6652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95521FD-599E-8511-DC95-F6BD19A2802B}"/>
              </a:ext>
            </a:extLst>
          </p:cNvPr>
          <p:cNvSpPr txBox="1"/>
          <p:nvPr/>
        </p:nvSpPr>
        <p:spPr>
          <a:xfrm>
            <a:off x="7020611" y="709469"/>
            <a:ext cx="447874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Грибок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Улыбнуться, приоткрыть рот, присосать широкий язык к нёбу. Растягивать подъязычную связку.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39C6B7D-C30A-0474-AEEB-3816FCB8F761}"/>
              </a:ext>
            </a:extLst>
          </p:cNvPr>
          <p:cNvGrpSpPr/>
          <p:nvPr/>
        </p:nvGrpSpPr>
        <p:grpSpPr>
          <a:xfrm>
            <a:off x="1888487" y="933637"/>
            <a:ext cx="2574878" cy="4176642"/>
            <a:chOff x="1780995" y="929919"/>
            <a:chExt cx="2574878" cy="4176642"/>
          </a:xfrm>
        </p:grpSpPr>
        <p:pic>
          <p:nvPicPr>
            <p:cNvPr id="6" name="Рисунок 5" descr="Изображение выглядит как улыбка, Зуб, человек, губа&#10;&#10;Автоматически созданное описание">
              <a:extLst>
                <a:ext uri="{FF2B5EF4-FFF2-40B4-BE49-F238E27FC236}">
                  <a16:creationId xmlns:a16="http://schemas.microsoft.com/office/drawing/2014/main" id="{D2DB0AA2-850A-B408-0A65-35FCF70BB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8" t="1259" r="8000" b="2969"/>
            <a:stretch/>
          </p:blipFill>
          <p:spPr>
            <a:xfrm>
              <a:off x="1906722" y="929919"/>
              <a:ext cx="2449151" cy="2387344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9" name="Рисунок 8" descr="Изображение выглядит как канделябр, свеча&#10;&#10;Автоматически созданное описание">
              <a:extLst>
                <a:ext uri="{FF2B5EF4-FFF2-40B4-BE49-F238E27FC236}">
                  <a16:creationId xmlns:a16="http://schemas.microsoft.com/office/drawing/2014/main" id="{CB48044F-BDC4-F588-A448-EE2EA179C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0995" y="3444300"/>
              <a:ext cx="2532969" cy="1662261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4BAF77F-F73E-DA21-9A2D-71A9BF8BC335}"/>
              </a:ext>
            </a:extLst>
          </p:cNvPr>
          <p:cNvSpPr txBox="1"/>
          <p:nvPr/>
        </p:nvSpPr>
        <p:spPr>
          <a:xfrm>
            <a:off x="7011323" y="687812"/>
            <a:ext cx="4478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Заборчик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Улыбнуться (зубы видны). Удерживать губы в таком положении.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3286A74-0705-4722-FFE5-BBD35499F08B}"/>
              </a:ext>
            </a:extLst>
          </p:cNvPr>
          <p:cNvGrpSpPr/>
          <p:nvPr/>
        </p:nvGrpSpPr>
        <p:grpSpPr>
          <a:xfrm>
            <a:off x="1890955" y="933636"/>
            <a:ext cx="2562097" cy="4326620"/>
            <a:chOff x="1819277" y="965019"/>
            <a:chExt cx="2562097" cy="4326620"/>
          </a:xfrm>
        </p:grpSpPr>
        <p:pic>
          <p:nvPicPr>
            <p:cNvPr id="3" name="Рисунок 2" descr="Изображение выглядит как Зуб, человек, губа, кожа&#10;&#10;Автоматически созданное описание">
              <a:extLst>
                <a:ext uri="{FF2B5EF4-FFF2-40B4-BE49-F238E27FC236}">
                  <a16:creationId xmlns:a16="http://schemas.microsoft.com/office/drawing/2014/main" id="{1D021E00-BDE9-F85D-65EE-96DD4C6445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8" t="2809" r="9346" b="3950"/>
            <a:stretch/>
          </p:blipFill>
          <p:spPr>
            <a:xfrm>
              <a:off x="1819277" y="965019"/>
              <a:ext cx="2562097" cy="2463980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25" name="Рисунок 24" descr="Изображение выглядит как лошадь, грива, кобыл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CE5996EE-76A4-9F68-44B8-23126A13F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028" y="3387125"/>
              <a:ext cx="1899463" cy="1904514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3B05760-62F9-2331-F2CD-9DA9E5BF386F}"/>
              </a:ext>
            </a:extLst>
          </p:cNvPr>
          <p:cNvSpPr txBox="1"/>
          <p:nvPr/>
        </p:nvSpPr>
        <p:spPr>
          <a:xfrm>
            <a:off x="6968220" y="687812"/>
            <a:ext cx="44787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Лошадка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Присасывать язык к нёбу, растягивая подъязычную связку. Щёлкать языком медленно и сильно. Нижняя челюсть должна быть неподвижна..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06B9CBE-C8A2-8886-1A50-7DD2EE4E9ABB}"/>
              </a:ext>
            </a:extLst>
          </p:cNvPr>
          <p:cNvGrpSpPr/>
          <p:nvPr/>
        </p:nvGrpSpPr>
        <p:grpSpPr>
          <a:xfrm>
            <a:off x="1897201" y="949787"/>
            <a:ext cx="2491748" cy="4575303"/>
            <a:chOff x="1819276" y="937693"/>
            <a:chExt cx="2491748" cy="4575303"/>
          </a:xfrm>
        </p:grpSpPr>
        <p:pic>
          <p:nvPicPr>
            <p:cNvPr id="22" name="Рисунок 21" descr="Изображение выглядит как грибок, гриб, Съедобный гриб, Лекарственный гриб&#10;&#10;Автоматически созданное описание">
              <a:extLst>
                <a:ext uri="{FF2B5EF4-FFF2-40B4-BE49-F238E27FC236}">
                  <a16:creationId xmlns:a16="http://schemas.microsoft.com/office/drawing/2014/main" id="{E72DA88A-24D7-C410-3870-AD7CF66D1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7841" y="3404796"/>
              <a:ext cx="2108200" cy="2108200"/>
            </a:xfrm>
            <a:prstGeom prst="rect">
              <a:avLst/>
            </a:prstGeom>
          </p:spPr>
        </p:pic>
        <p:pic>
          <p:nvPicPr>
            <p:cNvPr id="2" name="Рисунок 1" descr="Изображение выглядит как Зуб, человек, губа, челю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9311FA83-29D6-CF0E-FF0E-8D47FD9E0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0" t="2141" r="6445" b="3184"/>
            <a:stretch/>
          </p:blipFill>
          <p:spPr>
            <a:xfrm>
              <a:off x="1819276" y="937693"/>
              <a:ext cx="2491748" cy="2387344"/>
            </a:xfrm>
            <a:prstGeom prst="roundRect">
              <a:avLst/>
            </a:prstGeom>
            <a:effectLst>
              <a:softEdge rad="63500"/>
            </a:effectLst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DC67240-7494-2593-1E7D-C14C2F90D6BA}"/>
              </a:ext>
            </a:extLst>
          </p:cNvPr>
          <p:cNvSpPr txBox="1"/>
          <p:nvPr/>
        </p:nvSpPr>
        <p:spPr>
          <a:xfrm>
            <a:off x="6982822" y="729021"/>
            <a:ext cx="4478742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Гармошка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Рот приоткрыть. Язык присосать к нёбу. Не опуская языка вниз, открывать и закрывать рот, растягивая подъязычную связку. Губы должны быть в улыбке!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BEDF79D-6DA8-317C-584F-8A37A1E342B7}"/>
              </a:ext>
            </a:extLst>
          </p:cNvPr>
          <p:cNvSpPr txBox="1"/>
          <p:nvPr/>
        </p:nvSpPr>
        <p:spPr>
          <a:xfrm>
            <a:off x="6953618" y="653458"/>
            <a:ext cx="4478742" cy="31085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Дятел</a:t>
            </a:r>
          </a:p>
          <a:p>
            <a:pPr algn="ctr"/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Рот приоткрыть. Кончик языка за верхними зубами. Быстро произносить: "Д-д-д-д..."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A12EA2C-5E50-0A99-1A83-5FEECBAF3EF9}"/>
              </a:ext>
            </a:extLst>
          </p:cNvPr>
          <p:cNvGrpSpPr/>
          <p:nvPr/>
        </p:nvGrpSpPr>
        <p:grpSpPr>
          <a:xfrm>
            <a:off x="1959128" y="956335"/>
            <a:ext cx="2462327" cy="4468281"/>
            <a:chOff x="1898396" y="941855"/>
            <a:chExt cx="2462327" cy="446828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07900321-6F21-CDF3-4FFE-0AD1C9AEA3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00" t="-1" r="6072" b="6875"/>
            <a:stretch/>
          </p:blipFill>
          <p:spPr>
            <a:xfrm>
              <a:off x="1898396" y="941855"/>
              <a:ext cx="2462327" cy="2387344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23" name="Рисунок 22" descr="Изображение выглядит как музыка, аккордеон, музыкальный инструмент, гармон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F5EF980D-867E-42B3-813A-1B33AA4FB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397" y="3120912"/>
              <a:ext cx="2289224" cy="2289224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3515876-9C8A-7469-7DA7-E4A938032DB2}"/>
              </a:ext>
            </a:extLst>
          </p:cNvPr>
          <p:cNvGrpSpPr/>
          <p:nvPr/>
        </p:nvGrpSpPr>
        <p:grpSpPr>
          <a:xfrm>
            <a:off x="1959127" y="956335"/>
            <a:ext cx="2449035" cy="4340744"/>
            <a:chOff x="1834462" y="873337"/>
            <a:chExt cx="2449035" cy="4340744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8304420-439E-4FB4-552C-60820D79C4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40" t="2804" r="12449" b="3260"/>
            <a:stretch/>
          </p:blipFill>
          <p:spPr>
            <a:xfrm>
              <a:off x="1834462" y="873337"/>
              <a:ext cx="2449035" cy="2387344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35" name="Рисунок 34" descr="Изображение выглядит как птица, клюв, перо, Дятлообразные&#10;&#10;Автоматически созданное описание">
              <a:extLst>
                <a:ext uri="{FF2B5EF4-FFF2-40B4-BE49-F238E27FC236}">
                  <a16:creationId xmlns:a16="http://schemas.microsoft.com/office/drawing/2014/main" id="{54D619EA-639E-76A5-2222-962DA75AE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894" y="3314618"/>
              <a:ext cx="1899463" cy="1899463"/>
            </a:xfrm>
            <a:prstGeom prst="rect">
              <a:avLst/>
            </a:prstGeom>
          </p:spPr>
        </p:pic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79" y="252407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8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9" grpId="0"/>
      <p:bldP spid="39" grpId="1"/>
      <p:bldP spid="29" grpId="0"/>
      <p:bldP spid="29" grpId="1"/>
      <p:bldP spid="40" grpId="0"/>
      <p:bldP spid="40" grpId="1"/>
      <p:bldP spid="41" grpId="0"/>
      <p:bldP spid="4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96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23</cp:revision>
  <dcterms:created xsi:type="dcterms:W3CDTF">2024-05-03T09:09:01Z</dcterms:created>
  <dcterms:modified xsi:type="dcterms:W3CDTF">2024-08-22T21:10:10Z</dcterms:modified>
</cp:coreProperties>
</file>