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0498" y="448856"/>
              <a:ext cx="1873604" cy="187360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168288"/>
            <a:ext cx="2083784" cy="2550073"/>
            <a:chOff x="547603" y="4146438"/>
            <a:chExt cx="2083784" cy="255007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147" y="4146438"/>
              <a:ext cx="1854598" cy="255007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05ABA1-CDD3-484D-AA35-35C94F79021E}"/>
</file>

<file path=customXml/itemProps2.xml><?xml version="1.0" encoding="utf-8"?>
<ds:datastoreItem xmlns:ds="http://schemas.openxmlformats.org/officeDocument/2006/customXml" ds:itemID="{239DF8D2-E0FA-4A37-88FE-195AF3418C4A}"/>
</file>

<file path=customXml/itemProps3.xml><?xml version="1.0" encoding="utf-8"?>
<ds:datastoreItem xmlns:ds="http://schemas.openxmlformats.org/officeDocument/2006/customXml" ds:itemID="{8605D9FB-107B-4ABC-B60A-C4ABDA79FE8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2025-02-26T14:43:56Z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