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5390" y="2333625"/>
            <a:ext cx="3301365" cy="330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087A639-392A-4249-9F52-7C85AD688467}"/>
</file>

<file path=customXml/itemProps2.xml><?xml version="1.0" encoding="utf-8"?>
<ds:datastoreItem xmlns:ds="http://schemas.openxmlformats.org/officeDocument/2006/customXml" ds:itemID="{FEDF887D-572C-4242-B6C9-D75CB2E87A66}"/>
</file>

<file path=customXml/itemProps3.xml><?xml version="1.0" encoding="utf-8"?>
<ds:datastoreItem xmlns:ds="http://schemas.openxmlformats.org/officeDocument/2006/customXml" ds:itemID="{9942A91A-D30E-4822-B9EF-0FB84CD4988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2024-05-13T08:49:00Z</dcterms:created>
  <dcterms:modified xsi:type="dcterms:W3CDTF">2024-06-18T11:10:07Z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