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21" name="Picture 20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841" y="3738183"/>
            <a:ext cx="2858968" cy="2858968"/>
          </a:xfrm>
          <a:prstGeom prst="rect">
            <a:avLst/>
          </a:prstGeom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