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43" y="4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28898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352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06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61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47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0517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219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5595687" y="2889694"/>
            <a:ext cx="2637203" cy="3626155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9240" y="4032364"/>
            <a:ext cx="1819976" cy="168756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2829560"/>
            <a:ext cx="2890520" cy="289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9</cp:revision>
  <dcterms:created xsi:type="dcterms:W3CDTF">2024-04-20T18:19:00Z</dcterms:created>
  <dcterms:modified xsi:type="dcterms:W3CDTF">2024-07-15T17:23:28Z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